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6"/>
  </p:notesMasterIdLst>
  <p:sldIdLst>
    <p:sldId id="256" r:id="rId5"/>
  </p:sldIdLst>
  <p:sldSz cx="9720263" cy="17640300"/>
  <p:notesSz cx="6797675" cy="9926638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856"/>
    <a:srgbClr val="175A68"/>
    <a:srgbClr val="FE5E00"/>
    <a:srgbClr val="F8B308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000" autoAdjust="0"/>
    <p:restoredTop sz="95833" autoAdjust="0"/>
  </p:normalViewPr>
  <p:slideViewPr>
    <p:cSldViewPr snapToGrid="0">
      <p:cViewPr varScale="1">
        <p:scale>
          <a:sx n="26" d="100"/>
          <a:sy n="26" d="100"/>
        </p:scale>
        <p:origin x="19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openxmlformats.org/officeDocument/2006/relationships/customXml" Target="../customXml/item4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yley Ghent" userId="S::hghent@kga.ascendlearningtrust.org.uk::6ee7b859-b15f-4da3-b2da-9e57a205c3bf" providerId="AD" clId="Web-{4530BBC7-BF06-E320-AEC0-B4F5CE30D83E}"/>
    <pc:docChg chg="modSld">
      <pc:chgData name="Hayley Ghent" userId="S::hghent@kga.ascendlearningtrust.org.uk::6ee7b859-b15f-4da3-b2da-9e57a205c3bf" providerId="AD" clId="Web-{4530BBC7-BF06-E320-AEC0-B4F5CE30D83E}" dt="2025-07-01T19:46:00.635" v="11" actId="1076"/>
      <pc:docMkLst>
        <pc:docMk/>
      </pc:docMkLst>
      <pc:sldChg chg="delSp modSp">
        <pc:chgData name="Hayley Ghent" userId="S::hghent@kga.ascendlearningtrust.org.uk::6ee7b859-b15f-4da3-b2da-9e57a205c3bf" providerId="AD" clId="Web-{4530BBC7-BF06-E320-AEC0-B4F5CE30D83E}" dt="2025-07-01T19:46:00.635" v="11" actId="1076"/>
        <pc:sldMkLst>
          <pc:docMk/>
          <pc:sldMk cId="1074321042" sldId="256"/>
        </pc:sldMkLst>
        <pc:spChg chg="mod">
          <ac:chgData name="Hayley Ghent" userId="S::hghent@kga.ascendlearningtrust.org.uk::6ee7b859-b15f-4da3-b2da-9e57a205c3bf" providerId="AD" clId="Web-{4530BBC7-BF06-E320-AEC0-B4F5CE30D83E}" dt="2025-07-01T19:45:40.838" v="8" actId="1076"/>
          <ac:spMkLst>
            <pc:docMk/>
            <pc:sldMk cId="1074321042" sldId="256"/>
            <ac:spMk id="12" creationId="{3BA2000E-DCAE-847C-78EC-060F0C84E17F}"/>
          </ac:spMkLst>
        </pc:spChg>
        <pc:spChg chg="mod">
          <ac:chgData name="Hayley Ghent" userId="S::hghent@kga.ascendlearningtrust.org.uk::6ee7b859-b15f-4da3-b2da-9e57a205c3bf" providerId="AD" clId="Web-{4530BBC7-BF06-E320-AEC0-B4F5CE30D83E}" dt="2025-07-01T19:46:00.635" v="11" actId="1076"/>
          <ac:spMkLst>
            <pc:docMk/>
            <pc:sldMk cId="1074321042" sldId="256"/>
            <ac:spMk id="141" creationId="{4ED9223C-B305-724C-860B-8788F8ED72BC}"/>
          </ac:spMkLst>
        </pc:spChg>
        <pc:spChg chg="mod">
          <ac:chgData name="Hayley Ghent" userId="S::hghent@kga.ascendlearningtrust.org.uk::6ee7b859-b15f-4da3-b2da-9e57a205c3bf" providerId="AD" clId="Web-{4530BBC7-BF06-E320-AEC0-B4F5CE30D83E}" dt="2025-07-01T19:45:21.634" v="5" actId="20577"/>
          <ac:spMkLst>
            <pc:docMk/>
            <pc:sldMk cId="1074321042" sldId="256"/>
            <ac:spMk id="404" creationId="{45DF7456-052C-4509-A804-9EAE505A949A}"/>
          </ac:spMkLst>
        </pc:spChg>
      </pc:sldChg>
    </pc:docChg>
  </pc:docChgLst>
  <pc:docChgLst>
    <pc:chgData name="Hayley Ghent" userId="S::hghent@kga.ascendlearningtrust.org.uk::6ee7b859-b15f-4da3-b2da-9e57a205c3bf" providerId="AD" clId="Web-{3E0A641B-5157-25E0-D5AA-BB69158DE5D0}"/>
    <pc:docChg chg="modSld">
      <pc:chgData name="Hayley Ghent" userId="S::hghent@kga.ascendlearningtrust.org.uk::6ee7b859-b15f-4da3-b2da-9e57a205c3bf" providerId="AD" clId="Web-{3E0A641B-5157-25E0-D5AA-BB69158DE5D0}" dt="2025-07-01T19:16:38.476" v="0" actId="1076"/>
      <pc:docMkLst>
        <pc:docMk/>
      </pc:docMkLst>
      <pc:sldChg chg="modSp">
        <pc:chgData name="Hayley Ghent" userId="S::hghent@kga.ascendlearningtrust.org.uk::6ee7b859-b15f-4da3-b2da-9e57a205c3bf" providerId="AD" clId="Web-{3E0A641B-5157-25E0-D5AA-BB69158DE5D0}" dt="2025-07-01T19:16:38.476" v="0" actId="1076"/>
        <pc:sldMkLst>
          <pc:docMk/>
          <pc:sldMk cId="1074321042" sldId="256"/>
        </pc:sldMkLst>
        <pc:picChg chg="mod">
          <ac:chgData name="Hayley Ghent" userId="S::hghent@kga.ascendlearningtrust.org.uk::6ee7b859-b15f-4da3-b2da-9e57a205c3bf" providerId="AD" clId="Web-{3E0A641B-5157-25E0-D5AA-BB69158DE5D0}" dt="2025-07-01T19:16:38.476" v="0" actId="1076"/>
          <ac:picMkLst>
            <pc:docMk/>
            <pc:sldMk cId="1074321042" sldId="256"/>
            <ac:picMk id="1042" creationId="{DDCEEF4F-B607-422A-871D-7E256B1CACC4}"/>
          </ac:picMkLst>
        </pc:picChg>
      </pc:sldChg>
    </pc:docChg>
  </pc:docChgLst>
  <pc:docChgLst>
    <pc:chgData name="Hayley Ghent" userId="S::hghent@kga.ascendlearningtrust.org.uk::6ee7b859-b15f-4da3-b2da-9e57a205c3bf" providerId="AD" clId="Web-{C7B47CA4-7745-CEF2-80CC-8E0195BB684F}"/>
    <pc:docChg chg="modSld">
      <pc:chgData name="Hayley Ghent" userId="S::hghent@kga.ascendlearningtrust.org.uk::6ee7b859-b15f-4da3-b2da-9e57a205c3bf" providerId="AD" clId="Web-{C7B47CA4-7745-CEF2-80CC-8E0195BB684F}" dt="2025-07-07T18:35:20.423" v="2"/>
      <pc:docMkLst>
        <pc:docMk/>
      </pc:docMkLst>
      <pc:sldChg chg="delSp">
        <pc:chgData name="Hayley Ghent" userId="S::hghent@kga.ascendlearningtrust.org.uk::6ee7b859-b15f-4da3-b2da-9e57a205c3bf" providerId="AD" clId="Web-{C7B47CA4-7745-CEF2-80CC-8E0195BB684F}" dt="2025-07-07T18:35:20.423" v="2"/>
        <pc:sldMkLst>
          <pc:docMk/>
          <pc:sldMk cId="1074321042" sldId="256"/>
        </pc:sldMkLst>
        <pc:spChg chg="del">
          <ac:chgData name="Hayley Ghent" userId="S::hghent@kga.ascendlearningtrust.org.uk::6ee7b859-b15f-4da3-b2da-9e57a205c3bf" providerId="AD" clId="Web-{C7B47CA4-7745-CEF2-80CC-8E0195BB684F}" dt="2025-07-07T18:35:07.736" v="0"/>
          <ac:spMkLst>
            <pc:docMk/>
            <pc:sldMk cId="1074321042" sldId="256"/>
            <ac:spMk id="656" creationId="{CD98C00B-DC5E-4CA6-A984-03F465713B31}"/>
          </ac:spMkLst>
        </pc:spChg>
        <pc:cxnChg chg="del">
          <ac:chgData name="Hayley Ghent" userId="S::hghent@kga.ascendlearningtrust.org.uk::6ee7b859-b15f-4da3-b2da-9e57a205c3bf" providerId="AD" clId="Web-{C7B47CA4-7745-CEF2-80CC-8E0195BB684F}" dt="2025-07-07T18:35:20.423" v="2"/>
          <ac:cxnSpMkLst>
            <pc:docMk/>
            <pc:sldMk cId="1074321042" sldId="256"/>
            <ac:cxnSpMk id="346" creationId="{B16335DF-B3E6-9C43-8DA5-AD74166C867F}"/>
          </ac:cxnSpMkLst>
        </pc:cxnChg>
        <pc:cxnChg chg="del">
          <ac:chgData name="Hayley Ghent" userId="S::hghent@kga.ascendlearningtrust.org.uk::6ee7b859-b15f-4da3-b2da-9e57a205c3bf" providerId="AD" clId="Web-{C7B47CA4-7745-CEF2-80CC-8E0195BB684F}" dt="2025-07-07T18:35:12.158" v="1"/>
          <ac:cxnSpMkLst>
            <pc:docMk/>
            <pc:sldMk cId="1074321042" sldId="256"/>
            <ac:cxnSpMk id="652" creationId="{F9566611-CB48-4E47-A053-355DABBF7673}"/>
          </ac:cxnSpMkLst>
        </pc:cxnChg>
      </pc:sldChg>
    </pc:docChg>
  </pc:docChgLst>
  <pc:docChgLst>
    <pc:chgData name="Hayley Ghent" userId="S::hghent@kga.ascendlearningtrust.org.uk::6ee7b859-b15f-4da3-b2da-9e57a205c3bf" providerId="AD" clId="Web-{C291FAFA-DB68-B07D-F45C-B37B7F9BDABD}"/>
    <pc:docChg chg="modSld">
      <pc:chgData name="Hayley Ghent" userId="S::hghent@kga.ascendlearningtrust.org.uk::6ee7b859-b15f-4da3-b2da-9e57a205c3bf" providerId="AD" clId="Web-{C291FAFA-DB68-B07D-F45C-B37B7F9BDABD}" dt="2025-07-01T19:44:00.071" v="6"/>
      <pc:docMkLst>
        <pc:docMk/>
      </pc:docMkLst>
      <pc:sldChg chg="delSp modSp">
        <pc:chgData name="Hayley Ghent" userId="S::hghent@kga.ascendlearningtrust.org.uk::6ee7b859-b15f-4da3-b2da-9e57a205c3bf" providerId="AD" clId="Web-{C291FAFA-DB68-B07D-F45C-B37B7F9BDABD}" dt="2025-07-01T19:44:00.071" v="6"/>
        <pc:sldMkLst>
          <pc:docMk/>
          <pc:sldMk cId="1074321042" sldId="256"/>
        </pc:sldMkLst>
        <pc:spChg chg="mod">
          <ac:chgData name="Hayley Ghent" userId="S::hghent@kga.ascendlearningtrust.org.uk::6ee7b859-b15f-4da3-b2da-9e57a205c3bf" providerId="AD" clId="Web-{C291FAFA-DB68-B07D-F45C-B37B7F9BDABD}" dt="2025-07-01T19:43:53.274" v="5" actId="20577"/>
          <ac:spMkLst>
            <pc:docMk/>
            <pc:sldMk cId="1074321042" sldId="256"/>
            <ac:spMk id="441" creationId="{45DF7456-052C-4509-A804-9EAE505A949A}"/>
          </ac:spMkLst>
        </pc:spChg>
      </pc:sldChg>
    </pc:docChg>
  </pc:docChgLst>
  <pc:docChgLst>
    <pc:chgData name="Hayley Ghent" userId="S::hghent@kga.ascendlearningtrust.org.uk::6ee7b859-b15f-4da3-b2da-9e57a205c3bf" providerId="AD" clId="Web-{3F2128A9-1E1A-1147-CD0C-5646325FC1DA}"/>
    <pc:docChg chg="modSld">
      <pc:chgData name="Hayley Ghent" userId="S::hghent@kga.ascendlearningtrust.org.uk::6ee7b859-b15f-4da3-b2da-9e57a205c3bf" providerId="AD" clId="Web-{3F2128A9-1E1A-1147-CD0C-5646325FC1DA}" dt="2025-07-01T19:41:48.919" v="578" actId="20577"/>
      <pc:docMkLst>
        <pc:docMk/>
      </pc:docMkLst>
      <pc:sldChg chg="addSp delSp modSp">
        <pc:chgData name="Hayley Ghent" userId="S::hghent@kga.ascendlearningtrust.org.uk::6ee7b859-b15f-4da3-b2da-9e57a205c3bf" providerId="AD" clId="Web-{3F2128A9-1E1A-1147-CD0C-5646325FC1DA}" dt="2025-07-01T19:41:48.919" v="578" actId="20577"/>
        <pc:sldMkLst>
          <pc:docMk/>
          <pc:sldMk cId="1074321042" sldId="256"/>
        </pc:sldMkLst>
        <pc:spChg chg="add mod">
          <ac:chgData name="Hayley Ghent" userId="S::hghent@kga.ascendlearningtrust.org.uk::6ee7b859-b15f-4da3-b2da-9e57a205c3bf" providerId="AD" clId="Web-{3F2128A9-1E1A-1147-CD0C-5646325FC1DA}" dt="2025-07-01T19:29:00.123" v="329" actId="1076"/>
          <ac:spMkLst>
            <pc:docMk/>
            <pc:sldMk cId="1074321042" sldId="256"/>
            <ac:spMk id="9" creationId="{9F881A6A-682F-D465-1FE3-D161AE152040}"/>
          </ac:spMkLst>
        </pc:spChg>
        <pc:spChg chg="add mod">
          <ac:chgData name="Hayley Ghent" userId="S::hghent@kga.ascendlearningtrust.org.uk::6ee7b859-b15f-4da3-b2da-9e57a205c3bf" providerId="AD" clId="Web-{3F2128A9-1E1A-1147-CD0C-5646325FC1DA}" dt="2025-07-01T19:29:40.749" v="343" actId="20577"/>
          <ac:spMkLst>
            <pc:docMk/>
            <pc:sldMk cId="1074321042" sldId="256"/>
            <ac:spMk id="12" creationId="{3BA2000E-DCAE-847C-78EC-060F0C84E17F}"/>
          </ac:spMkLst>
        </pc:spChg>
        <pc:spChg chg="add mod">
          <ac:chgData name="Hayley Ghent" userId="S::hghent@kga.ascendlearningtrust.org.uk::6ee7b859-b15f-4da3-b2da-9e57a205c3bf" providerId="AD" clId="Web-{3F2128A9-1E1A-1147-CD0C-5646325FC1DA}" dt="2025-07-01T19:40:47.573" v="567" actId="20577"/>
          <ac:spMkLst>
            <pc:docMk/>
            <pc:sldMk cId="1074321042" sldId="256"/>
            <ac:spMk id="14" creationId="{80EF39B3-009B-A78F-2532-A0B5F8A75DA4}"/>
          </ac:spMkLst>
        </pc:spChg>
        <pc:spChg chg="mod">
          <ac:chgData name="Hayley Ghent" userId="S::hghent@kga.ascendlearningtrust.org.uk::6ee7b859-b15f-4da3-b2da-9e57a205c3bf" providerId="AD" clId="Web-{3F2128A9-1E1A-1147-CD0C-5646325FC1DA}" dt="2025-07-01T19:30:09.610" v="347" actId="1076"/>
          <ac:spMkLst>
            <pc:docMk/>
            <pc:sldMk cId="1074321042" sldId="256"/>
            <ac:spMk id="30" creationId="{185B5622-6622-4F21-B988-19470F4B5AAF}"/>
          </ac:spMkLst>
        </pc:spChg>
        <pc:spChg chg="mod">
          <ac:chgData name="Hayley Ghent" userId="S::hghent@kga.ascendlearningtrust.org.uk::6ee7b859-b15f-4da3-b2da-9e57a205c3bf" providerId="AD" clId="Web-{3F2128A9-1E1A-1147-CD0C-5646325FC1DA}" dt="2025-07-01T19:30:46.049" v="352" actId="1076"/>
          <ac:spMkLst>
            <pc:docMk/>
            <pc:sldMk cId="1074321042" sldId="256"/>
            <ac:spMk id="31" creationId="{6244BBD8-2A85-469A-8D03-6A5970CFF448}"/>
          </ac:spMkLst>
        </pc:spChg>
        <pc:spChg chg="mod">
          <ac:chgData name="Hayley Ghent" userId="S::hghent@kga.ascendlearningtrust.org.uk::6ee7b859-b15f-4da3-b2da-9e57a205c3bf" providerId="AD" clId="Web-{3F2128A9-1E1A-1147-CD0C-5646325FC1DA}" dt="2025-07-01T19:31:11.706" v="355" actId="1076"/>
          <ac:spMkLst>
            <pc:docMk/>
            <pc:sldMk cId="1074321042" sldId="256"/>
            <ac:spMk id="141" creationId="{4ED9223C-B305-724C-860B-8788F8ED72BC}"/>
          </ac:spMkLst>
        </pc:spChg>
        <pc:spChg chg="mod">
          <ac:chgData name="Hayley Ghent" userId="S::hghent@kga.ascendlearningtrust.org.uk::6ee7b859-b15f-4da3-b2da-9e57a205c3bf" providerId="AD" clId="Web-{3F2128A9-1E1A-1147-CD0C-5646325FC1DA}" dt="2025-07-01T19:28:10.683" v="320" actId="20577"/>
          <ac:spMkLst>
            <pc:docMk/>
            <pc:sldMk cId="1074321042" sldId="256"/>
            <ac:spMk id="333" creationId="{45DF7456-052C-4509-A804-9EAE505A949A}"/>
          </ac:spMkLst>
        </pc:spChg>
        <pc:spChg chg="mod">
          <ac:chgData name="Hayley Ghent" userId="S::hghent@kga.ascendlearningtrust.org.uk::6ee7b859-b15f-4da3-b2da-9e57a205c3bf" providerId="AD" clId="Web-{3F2128A9-1E1A-1147-CD0C-5646325FC1DA}" dt="2025-07-01T19:41:48.919" v="578" actId="20577"/>
          <ac:spMkLst>
            <pc:docMk/>
            <pc:sldMk cId="1074321042" sldId="256"/>
            <ac:spMk id="403" creationId="{45DF7456-052C-4509-A804-9EAE505A949A}"/>
          </ac:spMkLst>
        </pc:spChg>
        <pc:spChg chg="mod">
          <ac:chgData name="Hayley Ghent" userId="S::hghent@kga.ascendlearningtrust.org.uk::6ee7b859-b15f-4da3-b2da-9e57a205c3bf" providerId="AD" clId="Web-{3F2128A9-1E1A-1147-CD0C-5646325FC1DA}" dt="2025-07-01T19:33:31.618" v="377" actId="20577"/>
          <ac:spMkLst>
            <pc:docMk/>
            <pc:sldMk cId="1074321042" sldId="256"/>
            <ac:spMk id="404" creationId="{45DF7456-052C-4509-A804-9EAE505A949A}"/>
          </ac:spMkLst>
        </pc:spChg>
        <pc:spChg chg="mod">
          <ac:chgData name="Hayley Ghent" userId="S::hghent@kga.ascendlearningtrust.org.uk::6ee7b859-b15f-4da3-b2da-9e57a205c3bf" providerId="AD" clId="Web-{3F2128A9-1E1A-1147-CD0C-5646325FC1DA}" dt="2025-07-01T19:40:03.165" v="538" actId="20577"/>
          <ac:spMkLst>
            <pc:docMk/>
            <pc:sldMk cId="1074321042" sldId="256"/>
            <ac:spMk id="444" creationId="{CD98C00B-DC5E-4CA6-A984-03F465713B31}"/>
          </ac:spMkLst>
        </pc:spChg>
        <pc:spChg chg="mod">
          <ac:chgData name="Hayley Ghent" userId="S::hghent@kga.ascendlearningtrust.org.uk::6ee7b859-b15f-4da3-b2da-9e57a205c3bf" providerId="AD" clId="Web-{3F2128A9-1E1A-1147-CD0C-5646325FC1DA}" dt="2025-07-01T19:36:25.531" v="448" actId="1076"/>
          <ac:spMkLst>
            <pc:docMk/>
            <pc:sldMk cId="1074321042" sldId="256"/>
            <ac:spMk id="507" creationId="{45DF7456-052C-4509-A804-9EAE505A949A}"/>
          </ac:spMkLst>
        </pc:spChg>
        <pc:spChg chg="mod">
          <ac:chgData name="Hayley Ghent" userId="S::hghent@kga.ascendlearningtrust.org.uk::6ee7b859-b15f-4da3-b2da-9e57a205c3bf" providerId="AD" clId="Web-{3F2128A9-1E1A-1147-CD0C-5646325FC1DA}" dt="2025-07-01T19:38:14.442" v="492" actId="1076"/>
          <ac:spMkLst>
            <pc:docMk/>
            <pc:sldMk cId="1074321042" sldId="256"/>
            <ac:spMk id="513" creationId="{45DF7456-052C-4509-A804-9EAE505A949A}"/>
          </ac:spMkLst>
        </pc:spChg>
        <pc:spChg chg="mod">
          <ac:chgData name="Hayley Ghent" userId="S::hghent@kga.ascendlearningtrust.org.uk::6ee7b859-b15f-4da3-b2da-9e57a205c3bf" providerId="AD" clId="Web-{3F2128A9-1E1A-1147-CD0C-5646325FC1DA}" dt="2025-07-01T19:37:47.190" v="487" actId="1076"/>
          <ac:spMkLst>
            <pc:docMk/>
            <pc:sldMk cId="1074321042" sldId="256"/>
            <ac:spMk id="517" creationId="{45DF7456-052C-4509-A804-9EAE505A949A}"/>
          </ac:spMkLst>
        </pc:spChg>
        <pc:spChg chg="mod">
          <ac:chgData name="Hayley Ghent" userId="S::hghent@kga.ascendlearningtrust.org.uk::6ee7b859-b15f-4da3-b2da-9e57a205c3bf" providerId="AD" clId="Web-{3F2128A9-1E1A-1147-CD0C-5646325FC1DA}" dt="2025-07-01T19:39:10.600" v="517" actId="20577"/>
          <ac:spMkLst>
            <pc:docMk/>
            <pc:sldMk cId="1074321042" sldId="256"/>
            <ac:spMk id="524" creationId="{45DF7456-052C-4509-A804-9EAE505A949A}"/>
          </ac:spMkLst>
        </pc:spChg>
        <pc:spChg chg="mod">
          <ac:chgData name="Hayley Ghent" userId="S::hghent@kga.ascendlearningtrust.org.uk::6ee7b859-b15f-4da3-b2da-9e57a205c3bf" providerId="AD" clId="Web-{3F2128A9-1E1A-1147-CD0C-5646325FC1DA}" dt="2025-07-01T19:37:54.300" v="488" actId="1076"/>
          <ac:spMkLst>
            <pc:docMk/>
            <pc:sldMk cId="1074321042" sldId="256"/>
            <ac:spMk id="541" creationId="{45DF7456-052C-4509-A804-9EAE505A949A}"/>
          </ac:spMkLst>
        </pc:spChg>
        <pc:spChg chg="mod">
          <ac:chgData name="Hayley Ghent" userId="S::hghent@kga.ascendlearningtrust.org.uk::6ee7b859-b15f-4da3-b2da-9e57a205c3bf" providerId="AD" clId="Web-{3F2128A9-1E1A-1147-CD0C-5646325FC1DA}" dt="2025-07-01T19:39:05.428" v="516" actId="20577"/>
          <ac:spMkLst>
            <pc:docMk/>
            <pc:sldMk cId="1074321042" sldId="256"/>
            <ac:spMk id="551" creationId="{718207F3-8ABB-40BA-A359-8EF9604600D8}"/>
          </ac:spMkLst>
        </pc:spChg>
        <pc:spChg chg="mod">
          <ac:chgData name="Hayley Ghent" userId="S::hghent@kga.ascendlearningtrust.org.uk::6ee7b859-b15f-4da3-b2da-9e57a205c3bf" providerId="AD" clId="Web-{3F2128A9-1E1A-1147-CD0C-5646325FC1DA}" dt="2025-07-01T19:29:15.233" v="332" actId="1076"/>
          <ac:spMkLst>
            <pc:docMk/>
            <pc:sldMk cId="1074321042" sldId="256"/>
            <ac:spMk id="565" creationId="{57FC3C7C-5CFD-4B19-BC23-6FD459B4AF0A}"/>
          </ac:spMkLst>
        </pc:spChg>
        <pc:spChg chg="mod">
          <ac:chgData name="Hayley Ghent" userId="S::hghent@kga.ascendlearningtrust.org.uk::6ee7b859-b15f-4da3-b2da-9e57a205c3bf" providerId="AD" clId="Web-{3F2128A9-1E1A-1147-CD0C-5646325FC1DA}" dt="2025-07-01T19:32:58.460" v="372" actId="20577"/>
          <ac:spMkLst>
            <pc:docMk/>
            <pc:sldMk cId="1074321042" sldId="256"/>
            <ac:spMk id="589" creationId="{0B123999-9F0C-4112-B28A-C1DAD7A55724}"/>
          </ac:spMkLst>
        </pc:spChg>
        <pc:spChg chg="mod">
          <ac:chgData name="Hayley Ghent" userId="S::hghent@kga.ascendlearningtrust.org.uk::6ee7b859-b15f-4da3-b2da-9e57a205c3bf" providerId="AD" clId="Web-{3F2128A9-1E1A-1147-CD0C-5646325FC1DA}" dt="2025-07-01T19:38:38.833" v="513" actId="20577"/>
          <ac:spMkLst>
            <pc:docMk/>
            <pc:sldMk cId="1074321042" sldId="256"/>
            <ac:spMk id="647" creationId="{2F33E58C-0999-46C2-81DE-AE38D36207FD}"/>
          </ac:spMkLst>
        </pc:spChg>
        <pc:spChg chg="mod">
          <ac:chgData name="Hayley Ghent" userId="S::hghent@kga.ascendlearningtrust.org.uk::6ee7b859-b15f-4da3-b2da-9e57a205c3bf" providerId="AD" clId="Web-{3F2128A9-1E1A-1147-CD0C-5646325FC1DA}" dt="2025-07-01T19:40:52.698" v="571" actId="20577"/>
          <ac:spMkLst>
            <pc:docMk/>
            <pc:sldMk cId="1074321042" sldId="256"/>
            <ac:spMk id="659" creationId="{D4B93DD1-7FD0-4AE8-850A-0C45A763AB81}"/>
          </ac:spMkLst>
        </pc:spChg>
        <pc:picChg chg="add mod">
          <ac:chgData name="Hayley Ghent" userId="S::hghent@kga.ascendlearningtrust.org.uk::6ee7b859-b15f-4da3-b2da-9e57a205c3bf" providerId="AD" clId="Web-{3F2128A9-1E1A-1147-CD0C-5646325FC1DA}" dt="2025-07-01T19:28:47.216" v="326" actId="1076"/>
          <ac:picMkLst>
            <pc:docMk/>
            <pc:sldMk cId="1074321042" sldId="256"/>
            <ac:picMk id="10" creationId="{FAF760A4-1C06-A839-2466-F51FF36267B9}"/>
          </ac:picMkLst>
        </pc:picChg>
        <pc:picChg chg="mod">
          <ac:chgData name="Hayley Ghent" userId="S::hghent@kga.ascendlearningtrust.org.uk::6ee7b859-b15f-4da3-b2da-9e57a205c3bf" providerId="AD" clId="Web-{3F2128A9-1E1A-1147-CD0C-5646325FC1DA}" dt="2025-07-01T19:31:57.520" v="357" actId="1076"/>
          <ac:picMkLst>
            <pc:docMk/>
            <pc:sldMk cId="1074321042" sldId="256"/>
            <ac:picMk id="1028" creationId="{1014074F-4E62-41A4-9FC3-D4848FD882A1}"/>
          </ac:picMkLst>
        </pc:picChg>
        <pc:picChg chg="mod">
          <ac:chgData name="Hayley Ghent" userId="S::hghent@kga.ascendlearningtrust.org.uk::6ee7b859-b15f-4da3-b2da-9e57a205c3bf" providerId="AD" clId="Web-{3F2128A9-1E1A-1147-CD0C-5646325FC1DA}" dt="2025-07-01T19:30:12.422" v="348" actId="1076"/>
          <ac:picMkLst>
            <pc:docMk/>
            <pc:sldMk cId="1074321042" sldId="256"/>
            <ac:picMk id="1030" creationId="{9A1A5BD9-770C-4798-95C8-2DBDAD4C19CD}"/>
          </ac:picMkLst>
        </pc:picChg>
        <pc:picChg chg="mod">
          <ac:chgData name="Hayley Ghent" userId="S::hghent@kga.ascendlearningtrust.org.uk::6ee7b859-b15f-4da3-b2da-9e57a205c3bf" providerId="AD" clId="Web-{3F2128A9-1E1A-1147-CD0C-5646325FC1DA}" dt="2025-07-01T19:30:13.891" v="349" actId="1076"/>
          <ac:picMkLst>
            <pc:docMk/>
            <pc:sldMk cId="1074321042" sldId="256"/>
            <ac:picMk id="1034" creationId="{56E3C510-9763-4223-9DF3-473D5806135E}"/>
          </ac:picMkLst>
        </pc:picChg>
        <pc:picChg chg="mod">
          <ac:chgData name="Hayley Ghent" userId="S::hghent@kga.ascendlearningtrust.org.uk::6ee7b859-b15f-4da3-b2da-9e57a205c3bf" providerId="AD" clId="Web-{3F2128A9-1E1A-1147-CD0C-5646325FC1DA}" dt="2025-07-01T19:29:18.873" v="334" actId="1076"/>
          <ac:picMkLst>
            <pc:docMk/>
            <pc:sldMk cId="1074321042" sldId="256"/>
            <ac:picMk id="1036" creationId="{E21905A5-8E35-4E0A-8239-CE12BC295DC8}"/>
          </ac:picMkLst>
        </pc:picChg>
        <pc:picChg chg="mod">
          <ac:chgData name="Hayley Ghent" userId="S::hghent@kga.ascendlearningtrust.org.uk::6ee7b859-b15f-4da3-b2da-9e57a205c3bf" providerId="AD" clId="Web-{3F2128A9-1E1A-1147-CD0C-5646325FC1DA}" dt="2025-07-01T19:29:17.061" v="333" actId="1076"/>
          <ac:picMkLst>
            <pc:docMk/>
            <pc:sldMk cId="1074321042" sldId="256"/>
            <ac:picMk id="1042" creationId="{DDCEEF4F-B607-422A-871D-7E256B1CACC4}"/>
          </ac:picMkLst>
        </pc:picChg>
        <pc:cxnChg chg="add mod">
          <ac:chgData name="Hayley Ghent" userId="S::hghent@kga.ascendlearningtrust.org.uk::6ee7b859-b15f-4da3-b2da-9e57a205c3bf" providerId="AD" clId="Web-{3F2128A9-1E1A-1147-CD0C-5646325FC1DA}" dt="2025-07-01T19:28:34.559" v="323" actId="1076"/>
          <ac:cxnSpMkLst>
            <pc:docMk/>
            <pc:sldMk cId="1074321042" sldId="256"/>
            <ac:cxnSpMk id="11" creationId="{A2514AE0-2CDD-8BC7-38FE-95D3EDDFD4CE}"/>
          </ac:cxnSpMkLst>
        </pc:cxnChg>
        <pc:cxnChg chg="add mod">
          <ac:chgData name="Hayley Ghent" userId="S::hghent@kga.ascendlearningtrust.org.uk::6ee7b859-b15f-4da3-b2da-9e57a205c3bf" providerId="AD" clId="Web-{3F2128A9-1E1A-1147-CD0C-5646325FC1DA}" dt="2025-07-01T19:32:37.491" v="360" actId="14100"/>
          <ac:cxnSpMkLst>
            <pc:docMk/>
            <pc:sldMk cId="1074321042" sldId="256"/>
            <ac:cxnSpMk id="13" creationId="{8AFB28F8-CAB1-6837-4A1F-D034D69A6964}"/>
          </ac:cxnSpMkLst>
        </pc:cxnChg>
        <pc:cxnChg chg="mod">
          <ac:chgData name="Hayley Ghent" userId="S::hghent@kga.ascendlearningtrust.org.uk::6ee7b859-b15f-4da3-b2da-9e57a205c3bf" providerId="AD" clId="Web-{3F2128A9-1E1A-1147-CD0C-5646325FC1DA}" dt="2025-07-01T19:31:52.817" v="356" actId="14100"/>
          <ac:cxnSpMkLst>
            <pc:docMk/>
            <pc:sldMk cId="1074321042" sldId="256"/>
            <ac:cxnSpMk id="332" creationId="{6DB874D9-09C2-4F69-9FD9-FEE3C6AD48B3}"/>
          </ac:cxnSpMkLst>
        </pc:cxnChg>
        <pc:cxnChg chg="mod">
          <ac:chgData name="Hayley Ghent" userId="S::hghent@kga.ascendlearningtrust.org.uk::6ee7b859-b15f-4da3-b2da-9e57a205c3bf" providerId="AD" clId="Web-{3F2128A9-1E1A-1147-CD0C-5646325FC1DA}" dt="2025-07-01T19:29:57.344" v="345" actId="1076"/>
          <ac:cxnSpMkLst>
            <pc:docMk/>
            <pc:sldMk cId="1074321042" sldId="256"/>
            <ac:cxnSpMk id="334" creationId="{6DB874D9-09C2-4F69-9FD9-FEE3C6AD48B3}"/>
          </ac:cxnSpMkLst>
        </pc:cxnChg>
        <pc:cxnChg chg="mod">
          <ac:chgData name="Hayley Ghent" userId="S::hghent@kga.ascendlearningtrust.org.uk::6ee7b859-b15f-4da3-b2da-9e57a205c3bf" providerId="AD" clId="Web-{3F2128A9-1E1A-1147-CD0C-5646325FC1DA}" dt="2025-07-01T19:37:57.300" v="489" actId="1076"/>
          <ac:cxnSpMkLst>
            <pc:docMk/>
            <pc:sldMk cId="1074321042" sldId="256"/>
            <ac:cxnSpMk id="470" creationId="{6D349082-5151-478A-B7D7-CA40F33C8B63}"/>
          </ac:cxnSpMkLst>
        </pc:cxnChg>
        <pc:cxnChg chg="mod">
          <ac:chgData name="Hayley Ghent" userId="S::hghent@kga.ascendlearningtrust.org.uk::6ee7b859-b15f-4da3-b2da-9e57a205c3bf" providerId="AD" clId="Web-{3F2128A9-1E1A-1147-CD0C-5646325FC1DA}" dt="2025-07-01T19:23:44.360" v="179" actId="1076"/>
          <ac:cxnSpMkLst>
            <pc:docMk/>
            <pc:sldMk cId="1074321042" sldId="256"/>
            <ac:cxnSpMk id="532" creationId="{F30CF106-B6D9-494F-AA3F-A2B8566D7232}"/>
          </ac:cxnSpMkLst>
        </pc:cxnChg>
        <pc:cxnChg chg="mod">
          <ac:chgData name="Hayley Ghent" userId="S::hghent@kga.ascendlearningtrust.org.uk::6ee7b859-b15f-4da3-b2da-9e57a205c3bf" providerId="AD" clId="Web-{3F2128A9-1E1A-1147-CD0C-5646325FC1DA}" dt="2025-07-01T19:26:00.100" v="254" actId="1076"/>
          <ac:cxnSpMkLst>
            <pc:docMk/>
            <pc:sldMk cId="1074321042" sldId="256"/>
            <ac:cxnSpMk id="569" creationId="{FFCE5675-9D40-40A7-8E16-77BF44D6D036}"/>
          </ac:cxnSpMkLst>
        </pc:cxnChg>
        <pc:cxnChg chg="mod">
          <ac:chgData name="Hayley Ghent" userId="S::hghent@kga.ascendlearningtrust.org.uk::6ee7b859-b15f-4da3-b2da-9e57a205c3bf" providerId="AD" clId="Web-{3F2128A9-1E1A-1147-CD0C-5646325FC1DA}" dt="2025-07-01T19:30:03.110" v="346" actId="1076"/>
          <ac:cxnSpMkLst>
            <pc:docMk/>
            <pc:sldMk cId="1074321042" sldId="256"/>
            <ac:cxnSpMk id="582" creationId="{4D1BBD61-9F55-4579-996F-EFE618B7EA76}"/>
          </ac:cxnSpMkLst>
        </pc:cxnChg>
        <pc:cxnChg chg="mod">
          <ac:chgData name="Hayley Ghent" userId="S::hghent@kga.ascendlearningtrust.org.uk::6ee7b859-b15f-4da3-b2da-9e57a205c3bf" providerId="AD" clId="Web-{3F2128A9-1E1A-1147-CD0C-5646325FC1DA}" dt="2025-07-01T19:33:45.931" v="379" actId="14100"/>
          <ac:cxnSpMkLst>
            <pc:docMk/>
            <pc:sldMk cId="1074321042" sldId="256"/>
            <ac:cxnSpMk id="623" creationId="{7D1A76D7-946A-434B-9E20-E66593C9A965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7/16/2025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16/07/2025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16/07/2025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16/07/2025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16/07/2025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291695" y="7306900"/>
            <a:ext cx="2805423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1877100" y="9200200"/>
            <a:ext cx="5935711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072956" y="7044419"/>
            <a:ext cx="5827821" cy="6173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58789" y="5178701"/>
            <a:ext cx="2763038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342520" y="2977492"/>
            <a:ext cx="2800409" cy="220431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114182" y="4889382"/>
            <a:ext cx="5733212" cy="6041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953674" y="2672172"/>
            <a:ext cx="5854586" cy="6293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5400000">
            <a:off x="5920196" y="679028"/>
            <a:ext cx="938427" cy="735967"/>
          </a:xfrm>
          <a:prstGeom prst="triangle">
            <a:avLst>
              <a:gd name="adj" fmla="val 4536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8000">
                <a:schemeClr val="accent1">
                  <a:lumMod val="45000"/>
                  <a:lumOff val="55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84000">
                <a:srgbClr val="0020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80735897-8BBA-DB41-B061-A9B018CCEA5B}"/>
              </a:ext>
            </a:extLst>
          </p:cNvPr>
          <p:cNvSpPr/>
          <p:nvPr/>
        </p:nvSpPr>
        <p:spPr>
          <a:xfrm>
            <a:off x="2217590" y="4526105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86E97AE-F6AD-3941-9977-D85456F283F2}"/>
              </a:ext>
            </a:extLst>
          </p:cNvPr>
          <p:cNvSpPr/>
          <p:nvPr/>
        </p:nvSpPr>
        <p:spPr>
          <a:xfrm>
            <a:off x="2407312" y="4718509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97388CA-480C-FF4C-8413-3D86DF3CDAEA}"/>
              </a:ext>
            </a:extLst>
          </p:cNvPr>
          <p:cNvSpPr txBox="1"/>
          <p:nvPr/>
        </p:nvSpPr>
        <p:spPr>
          <a:xfrm>
            <a:off x="2389906" y="4816975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418B80D-A453-EC4A-95CC-6785F89B09BA}"/>
              </a:ext>
            </a:extLst>
          </p:cNvPr>
          <p:cNvSpPr txBox="1"/>
          <p:nvPr/>
        </p:nvSpPr>
        <p:spPr>
          <a:xfrm>
            <a:off x="2405133" y="4854132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12</a:t>
            </a:r>
          </a:p>
        </p:txBody>
      </p: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id="{A7C6716C-32A9-3E41-9445-F62338DFDF8F}"/>
              </a:ext>
            </a:extLst>
          </p:cNvPr>
          <p:cNvCxnSpPr>
            <a:cxnSpLocks/>
          </p:cNvCxnSpPr>
          <p:nvPr/>
        </p:nvCxnSpPr>
        <p:spPr>
          <a:xfrm flipH="1" flipV="1">
            <a:off x="8082192" y="5282354"/>
            <a:ext cx="179368" cy="50340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>
            <a:extLst>
              <a:ext uri="{FF2B5EF4-FFF2-40B4-BE49-F238E27FC236}">
                <a16:creationId xmlns:a16="http://schemas.microsoft.com/office/drawing/2014/main" id="{8E3DE95F-9ECA-3346-BB38-F9EBCA9A37B9}"/>
              </a:ext>
            </a:extLst>
          </p:cNvPr>
          <p:cNvCxnSpPr>
            <a:cxnSpLocks/>
          </p:cNvCxnSpPr>
          <p:nvPr/>
        </p:nvCxnSpPr>
        <p:spPr>
          <a:xfrm>
            <a:off x="7640315" y="4394571"/>
            <a:ext cx="500313" cy="49652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24E180E0-EF2A-9645-9783-CACAE2FBF8CE}"/>
              </a:ext>
            </a:extLst>
          </p:cNvPr>
          <p:cNvCxnSpPr>
            <a:cxnSpLocks/>
          </p:cNvCxnSpPr>
          <p:nvPr/>
        </p:nvCxnSpPr>
        <p:spPr>
          <a:xfrm>
            <a:off x="6692745" y="2395622"/>
            <a:ext cx="4789" cy="37109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4A004A65-F6C5-4141-8C1F-EA48F18945B6}"/>
              </a:ext>
            </a:extLst>
          </p:cNvPr>
          <p:cNvCxnSpPr>
            <a:cxnSpLocks/>
          </p:cNvCxnSpPr>
          <p:nvPr/>
        </p:nvCxnSpPr>
        <p:spPr>
          <a:xfrm flipV="1">
            <a:off x="5867246" y="3115809"/>
            <a:ext cx="0" cy="3508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F70F3003-89B2-7F44-9499-10B368800312}"/>
              </a:ext>
            </a:extLst>
          </p:cNvPr>
          <p:cNvCxnSpPr>
            <a:cxnSpLocks/>
          </p:cNvCxnSpPr>
          <p:nvPr/>
        </p:nvCxnSpPr>
        <p:spPr>
          <a:xfrm flipH="1" flipV="1">
            <a:off x="3820438" y="2981609"/>
            <a:ext cx="111633" cy="34445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1" name="TextBox 400">
            <a:extLst>
              <a:ext uri="{FF2B5EF4-FFF2-40B4-BE49-F238E27FC236}">
                <a16:creationId xmlns:a16="http://schemas.microsoft.com/office/drawing/2014/main" id="{189D5999-43F7-F641-9393-172A969C8B1F}"/>
              </a:ext>
            </a:extLst>
          </p:cNvPr>
          <p:cNvSpPr txBox="1"/>
          <p:nvPr/>
        </p:nvSpPr>
        <p:spPr>
          <a:xfrm>
            <a:off x="816587" y="17211656"/>
            <a:ext cx="833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‘Photography encourages children to think, developing skills and confidence as they go</a:t>
            </a:r>
            <a:r>
              <a:rPr lang="en-US" sz="1800" b="1" dirty="0">
                <a:solidFill>
                  <a:schemeClr val="bg1"/>
                </a:solidFill>
              </a:rPr>
              <a:t>. </a:t>
            </a:r>
            <a:r>
              <a:rPr lang="en-US" sz="1800" dirty="0">
                <a:solidFill>
                  <a:schemeClr val="bg1"/>
                </a:solidFill>
              </a:rPr>
              <a:t>’ </a:t>
            </a:r>
          </a:p>
        </p:txBody>
      </p:sp>
      <p:cxnSp>
        <p:nvCxnSpPr>
          <p:cNvPr id="527" name="Straight Connector 526">
            <a:extLst>
              <a:ext uri="{FF2B5EF4-FFF2-40B4-BE49-F238E27FC236}">
                <a16:creationId xmlns:a16="http://schemas.microsoft.com/office/drawing/2014/main" id="{B79E8B85-134D-419E-AD65-FDA5852B8CE9}"/>
              </a:ext>
            </a:extLst>
          </p:cNvPr>
          <p:cNvCxnSpPr>
            <a:cxnSpLocks/>
          </p:cNvCxnSpPr>
          <p:nvPr/>
        </p:nvCxnSpPr>
        <p:spPr>
          <a:xfrm>
            <a:off x="922878" y="8969424"/>
            <a:ext cx="572629" cy="25796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0" name="Straight Connector 529">
            <a:extLst>
              <a:ext uri="{FF2B5EF4-FFF2-40B4-BE49-F238E27FC236}">
                <a16:creationId xmlns:a16="http://schemas.microsoft.com/office/drawing/2014/main" id="{A35A5061-95DD-4F04-8D1C-A5AE0DF4AA54}"/>
              </a:ext>
            </a:extLst>
          </p:cNvPr>
          <p:cNvCxnSpPr>
            <a:cxnSpLocks/>
          </p:cNvCxnSpPr>
          <p:nvPr/>
        </p:nvCxnSpPr>
        <p:spPr>
          <a:xfrm flipV="1">
            <a:off x="2241728" y="9593429"/>
            <a:ext cx="0" cy="34623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>
            <a:extLst>
              <a:ext uri="{FF2B5EF4-FFF2-40B4-BE49-F238E27FC236}">
                <a16:creationId xmlns:a16="http://schemas.microsoft.com/office/drawing/2014/main" id="{F30CF106-B6D9-494F-AA3F-A2B8566D7232}"/>
              </a:ext>
            </a:extLst>
          </p:cNvPr>
          <p:cNvCxnSpPr>
            <a:cxnSpLocks/>
          </p:cNvCxnSpPr>
          <p:nvPr/>
        </p:nvCxnSpPr>
        <p:spPr>
          <a:xfrm>
            <a:off x="2773701" y="9104863"/>
            <a:ext cx="0" cy="34274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6" name="TextBox 535">
            <a:extLst>
              <a:ext uri="{FF2B5EF4-FFF2-40B4-BE49-F238E27FC236}">
                <a16:creationId xmlns:a16="http://schemas.microsoft.com/office/drawing/2014/main" id="{55574A78-0976-47F2-B69E-D413B8C3F6BF}"/>
              </a:ext>
            </a:extLst>
          </p:cNvPr>
          <p:cNvSpPr txBox="1"/>
          <p:nvPr/>
        </p:nvSpPr>
        <p:spPr>
          <a:xfrm>
            <a:off x="1813337" y="9889411"/>
            <a:ext cx="24644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Course Introduction</a:t>
            </a:r>
            <a:r>
              <a:rPr lang="en-US" sz="800" dirty="0"/>
              <a:t>, breakdown of course, introducing of GCSE assessment objectives. 60% coursework, 40% Exam  </a:t>
            </a:r>
          </a:p>
        </p:txBody>
      </p:sp>
      <p:sp>
        <p:nvSpPr>
          <p:cNvPr id="551" name="TextBox 550">
            <a:extLst>
              <a:ext uri="{FF2B5EF4-FFF2-40B4-BE49-F238E27FC236}">
                <a16:creationId xmlns:a16="http://schemas.microsoft.com/office/drawing/2014/main" id="{718207F3-8ABB-40BA-A359-8EF9604600D8}"/>
              </a:ext>
            </a:extLst>
          </p:cNvPr>
          <p:cNvSpPr txBox="1"/>
          <p:nvPr/>
        </p:nvSpPr>
        <p:spPr>
          <a:xfrm>
            <a:off x="1884238" y="8225549"/>
            <a:ext cx="1556465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b="1" dirty="0"/>
              <a:t>Project One-  Pattern, Line and Texture. September- February </a:t>
            </a:r>
          </a:p>
          <a:p>
            <a:r>
              <a:rPr lang="en-US" sz="800" dirty="0"/>
              <a:t>Starting point. Completion of Photoshop basic skills booklet through a PP document.  Students are to use their own images relating to the theme</a:t>
            </a:r>
            <a:endParaRPr lang="en-US" sz="800" dirty="0">
              <a:ea typeface="Calibri"/>
              <a:cs typeface="Calibri"/>
            </a:endParaRPr>
          </a:p>
        </p:txBody>
      </p:sp>
      <p:sp>
        <p:nvSpPr>
          <p:cNvPr id="560" name="TextBox 559">
            <a:extLst>
              <a:ext uri="{FF2B5EF4-FFF2-40B4-BE49-F238E27FC236}">
                <a16:creationId xmlns:a16="http://schemas.microsoft.com/office/drawing/2014/main" id="{65406698-9E8F-47B0-A412-AFF8B9A73638}"/>
              </a:ext>
            </a:extLst>
          </p:cNvPr>
          <p:cNvSpPr txBox="1"/>
          <p:nvPr/>
        </p:nvSpPr>
        <p:spPr>
          <a:xfrm>
            <a:off x="3682742" y="8645341"/>
            <a:ext cx="9577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565" name="TextBox 564">
            <a:extLst>
              <a:ext uri="{FF2B5EF4-FFF2-40B4-BE49-F238E27FC236}">
                <a16:creationId xmlns:a16="http://schemas.microsoft.com/office/drawing/2014/main" id="{57FC3C7C-5CFD-4B19-BC23-6FD459B4AF0A}"/>
              </a:ext>
            </a:extLst>
          </p:cNvPr>
          <p:cNvSpPr txBox="1"/>
          <p:nvPr/>
        </p:nvSpPr>
        <p:spPr>
          <a:xfrm>
            <a:off x="4965007" y="10136724"/>
            <a:ext cx="1817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B/W-Darkroom</a:t>
            </a:r>
          </a:p>
          <a:p>
            <a:r>
              <a:rPr lang="en-US" sz="800" dirty="0"/>
              <a:t>Completion of darkroom techniques </a:t>
            </a:r>
          </a:p>
          <a:p>
            <a:r>
              <a:rPr lang="en-US" sz="800" dirty="0"/>
              <a:t>Solargrams, Photograms, Projectorgram, Stencils, Photo graffiti, Development of acetates. . </a:t>
            </a:r>
          </a:p>
        </p:txBody>
      </p:sp>
      <p:cxnSp>
        <p:nvCxnSpPr>
          <p:cNvPr id="569" name="Straight Connector 568">
            <a:extLst>
              <a:ext uri="{FF2B5EF4-FFF2-40B4-BE49-F238E27FC236}">
                <a16:creationId xmlns:a16="http://schemas.microsoft.com/office/drawing/2014/main" id="{FFCE5675-9D40-40A7-8E16-77BF44D6D036}"/>
              </a:ext>
            </a:extLst>
          </p:cNvPr>
          <p:cNvCxnSpPr>
            <a:cxnSpLocks/>
          </p:cNvCxnSpPr>
          <p:nvPr/>
        </p:nvCxnSpPr>
        <p:spPr>
          <a:xfrm flipV="1">
            <a:off x="4433105" y="9753723"/>
            <a:ext cx="0" cy="31614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4" name="Block Arc 573">
            <a:extLst>
              <a:ext uri="{FF2B5EF4-FFF2-40B4-BE49-F238E27FC236}">
                <a16:creationId xmlns:a16="http://schemas.microsoft.com/office/drawing/2014/main" id="{42DCC817-95A4-4F9E-B69E-5B3F826F1806}"/>
              </a:ext>
            </a:extLst>
          </p:cNvPr>
          <p:cNvSpPr/>
          <p:nvPr/>
        </p:nvSpPr>
        <p:spPr>
          <a:xfrm rot="16200000">
            <a:off x="677579" y="900744"/>
            <a:ext cx="2591870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82" name="Straight Connector 581">
            <a:extLst>
              <a:ext uri="{FF2B5EF4-FFF2-40B4-BE49-F238E27FC236}">
                <a16:creationId xmlns:a16="http://schemas.microsoft.com/office/drawing/2014/main" id="{4D1BBD61-9F55-4579-996F-EFE618B7EA76}"/>
              </a:ext>
            </a:extLst>
          </p:cNvPr>
          <p:cNvCxnSpPr>
            <a:cxnSpLocks/>
          </p:cNvCxnSpPr>
          <p:nvPr/>
        </p:nvCxnSpPr>
        <p:spPr>
          <a:xfrm flipH="1" flipV="1">
            <a:off x="6370419" y="9839021"/>
            <a:ext cx="276680" cy="22613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Straight Connector 583">
            <a:extLst>
              <a:ext uri="{FF2B5EF4-FFF2-40B4-BE49-F238E27FC236}">
                <a16:creationId xmlns:a16="http://schemas.microsoft.com/office/drawing/2014/main" id="{4DE56988-9563-47EE-97AA-4208AE65370A}"/>
              </a:ext>
            </a:extLst>
          </p:cNvPr>
          <p:cNvCxnSpPr>
            <a:cxnSpLocks/>
          </p:cNvCxnSpPr>
          <p:nvPr/>
        </p:nvCxnSpPr>
        <p:spPr>
          <a:xfrm flipH="1">
            <a:off x="8603303" y="7470781"/>
            <a:ext cx="196352" cy="22048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5" name="Straight Connector 584">
            <a:extLst>
              <a:ext uri="{FF2B5EF4-FFF2-40B4-BE49-F238E27FC236}">
                <a16:creationId xmlns:a16="http://schemas.microsoft.com/office/drawing/2014/main" id="{ED97350C-F515-4F00-B9C2-7F4F13347875}"/>
              </a:ext>
            </a:extLst>
          </p:cNvPr>
          <p:cNvCxnSpPr>
            <a:cxnSpLocks/>
          </p:cNvCxnSpPr>
          <p:nvPr/>
        </p:nvCxnSpPr>
        <p:spPr>
          <a:xfrm>
            <a:off x="8018757" y="6807742"/>
            <a:ext cx="0" cy="45450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9" name="TextBox 588">
            <a:extLst>
              <a:ext uri="{FF2B5EF4-FFF2-40B4-BE49-F238E27FC236}">
                <a16:creationId xmlns:a16="http://schemas.microsoft.com/office/drawing/2014/main" id="{0B123999-9F0C-4112-B28A-C1DAD7A55724}"/>
              </a:ext>
            </a:extLst>
          </p:cNvPr>
          <p:cNvSpPr txBox="1"/>
          <p:nvPr/>
        </p:nvSpPr>
        <p:spPr>
          <a:xfrm>
            <a:off x="8489011" y="7136699"/>
            <a:ext cx="966953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b="1" dirty="0"/>
              <a:t>Continuation of Project 2</a:t>
            </a:r>
          </a:p>
        </p:txBody>
      </p:sp>
      <p:cxnSp>
        <p:nvCxnSpPr>
          <p:cNvPr id="591" name="Straight Connector 590">
            <a:extLst>
              <a:ext uri="{FF2B5EF4-FFF2-40B4-BE49-F238E27FC236}">
                <a16:creationId xmlns:a16="http://schemas.microsoft.com/office/drawing/2014/main" id="{43DA3765-0617-44A0-BA4B-0446DA406BD9}"/>
              </a:ext>
            </a:extLst>
          </p:cNvPr>
          <p:cNvCxnSpPr>
            <a:cxnSpLocks/>
          </p:cNvCxnSpPr>
          <p:nvPr/>
        </p:nvCxnSpPr>
        <p:spPr>
          <a:xfrm flipV="1">
            <a:off x="7560663" y="7412427"/>
            <a:ext cx="0" cy="41359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6" name="Straight Connector 595">
            <a:extLst>
              <a:ext uri="{FF2B5EF4-FFF2-40B4-BE49-F238E27FC236}">
                <a16:creationId xmlns:a16="http://schemas.microsoft.com/office/drawing/2014/main" id="{836FBE28-1FC2-4336-8373-5247EAC235D4}"/>
              </a:ext>
            </a:extLst>
          </p:cNvPr>
          <p:cNvCxnSpPr>
            <a:cxnSpLocks/>
          </p:cNvCxnSpPr>
          <p:nvPr/>
        </p:nvCxnSpPr>
        <p:spPr>
          <a:xfrm flipH="1" flipV="1">
            <a:off x="6417631" y="7431052"/>
            <a:ext cx="2705" cy="31603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4102845" y="2340359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4279028" y="254644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4277832" y="2658873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6F20039-ABEA-BE47-B3A0-6B1A5F7867BE}"/>
              </a:ext>
            </a:extLst>
          </p:cNvPr>
          <p:cNvSpPr txBox="1"/>
          <p:nvPr/>
        </p:nvSpPr>
        <p:spPr>
          <a:xfrm>
            <a:off x="4263504" y="2614358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cxnSp>
        <p:nvCxnSpPr>
          <p:cNvPr id="619" name="Straight Connector 618">
            <a:extLst>
              <a:ext uri="{FF2B5EF4-FFF2-40B4-BE49-F238E27FC236}">
                <a16:creationId xmlns:a16="http://schemas.microsoft.com/office/drawing/2014/main" id="{4405E6CA-E5DD-422F-BBC2-0D02D90B9AF8}"/>
              </a:ext>
            </a:extLst>
          </p:cNvPr>
          <p:cNvCxnSpPr>
            <a:cxnSpLocks/>
          </p:cNvCxnSpPr>
          <p:nvPr/>
        </p:nvCxnSpPr>
        <p:spPr>
          <a:xfrm>
            <a:off x="5128218" y="6917388"/>
            <a:ext cx="0" cy="26483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Straight Connector 620">
            <a:extLst>
              <a:ext uri="{FF2B5EF4-FFF2-40B4-BE49-F238E27FC236}">
                <a16:creationId xmlns:a16="http://schemas.microsoft.com/office/drawing/2014/main" id="{E3F061CF-B9C5-49C1-8ABB-4084A9282E37}"/>
              </a:ext>
            </a:extLst>
          </p:cNvPr>
          <p:cNvCxnSpPr>
            <a:cxnSpLocks/>
          </p:cNvCxnSpPr>
          <p:nvPr/>
        </p:nvCxnSpPr>
        <p:spPr>
          <a:xfrm>
            <a:off x="2789624" y="6879781"/>
            <a:ext cx="0" cy="35889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2" name="Straight Connector 621">
            <a:extLst>
              <a:ext uri="{FF2B5EF4-FFF2-40B4-BE49-F238E27FC236}">
                <a16:creationId xmlns:a16="http://schemas.microsoft.com/office/drawing/2014/main" id="{601F9267-C793-45F7-A5A2-685EA190A17C}"/>
              </a:ext>
            </a:extLst>
          </p:cNvPr>
          <p:cNvCxnSpPr>
            <a:cxnSpLocks/>
          </p:cNvCxnSpPr>
          <p:nvPr/>
        </p:nvCxnSpPr>
        <p:spPr>
          <a:xfrm flipV="1">
            <a:off x="4379074" y="7536217"/>
            <a:ext cx="6249" cy="40222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" name="Straight Connector 622">
            <a:extLst>
              <a:ext uri="{FF2B5EF4-FFF2-40B4-BE49-F238E27FC236}">
                <a16:creationId xmlns:a16="http://schemas.microsoft.com/office/drawing/2014/main" id="{7D1A76D7-946A-434B-9E20-E66593C9A965}"/>
              </a:ext>
            </a:extLst>
          </p:cNvPr>
          <p:cNvCxnSpPr>
            <a:cxnSpLocks/>
          </p:cNvCxnSpPr>
          <p:nvPr/>
        </p:nvCxnSpPr>
        <p:spPr>
          <a:xfrm flipV="1">
            <a:off x="2144766" y="7568302"/>
            <a:ext cx="947272" cy="3191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" name="Straight Connector 624">
            <a:extLst>
              <a:ext uri="{FF2B5EF4-FFF2-40B4-BE49-F238E27FC236}">
                <a16:creationId xmlns:a16="http://schemas.microsoft.com/office/drawing/2014/main" id="{3748E272-4500-4BA8-AE01-294AC988701B}"/>
              </a:ext>
            </a:extLst>
          </p:cNvPr>
          <p:cNvCxnSpPr>
            <a:cxnSpLocks/>
          </p:cNvCxnSpPr>
          <p:nvPr/>
        </p:nvCxnSpPr>
        <p:spPr>
          <a:xfrm flipV="1">
            <a:off x="1279758" y="7363711"/>
            <a:ext cx="312397" cy="8944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2" name="Straight Connector 631">
            <a:extLst>
              <a:ext uri="{FF2B5EF4-FFF2-40B4-BE49-F238E27FC236}">
                <a16:creationId xmlns:a16="http://schemas.microsoft.com/office/drawing/2014/main" id="{B6F03619-A72D-4CF0-8660-E25D5E191C26}"/>
              </a:ext>
            </a:extLst>
          </p:cNvPr>
          <p:cNvCxnSpPr>
            <a:cxnSpLocks/>
          </p:cNvCxnSpPr>
          <p:nvPr/>
        </p:nvCxnSpPr>
        <p:spPr>
          <a:xfrm flipV="1">
            <a:off x="1001525" y="6848809"/>
            <a:ext cx="330241" cy="563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8" name="Straight Connector 637">
            <a:extLst>
              <a:ext uri="{FF2B5EF4-FFF2-40B4-BE49-F238E27FC236}">
                <a16:creationId xmlns:a16="http://schemas.microsoft.com/office/drawing/2014/main" id="{7E040C18-2E53-40CA-BFAD-62C81655A485}"/>
              </a:ext>
            </a:extLst>
          </p:cNvPr>
          <p:cNvCxnSpPr>
            <a:cxnSpLocks/>
          </p:cNvCxnSpPr>
          <p:nvPr/>
        </p:nvCxnSpPr>
        <p:spPr>
          <a:xfrm flipV="1">
            <a:off x="834514" y="5695582"/>
            <a:ext cx="491225" cy="1858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5" name="Straight Connector 644">
            <a:extLst>
              <a:ext uri="{FF2B5EF4-FFF2-40B4-BE49-F238E27FC236}">
                <a16:creationId xmlns:a16="http://schemas.microsoft.com/office/drawing/2014/main" id="{81857D51-45D0-4E67-BB75-FE7B36966985}"/>
              </a:ext>
            </a:extLst>
          </p:cNvPr>
          <p:cNvCxnSpPr>
            <a:cxnSpLocks/>
          </p:cNvCxnSpPr>
          <p:nvPr/>
        </p:nvCxnSpPr>
        <p:spPr>
          <a:xfrm>
            <a:off x="1786598" y="4718509"/>
            <a:ext cx="0" cy="35889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7" name="TextBox 646">
            <a:extLst>
              <a:ext uri="{FF2B5EF4-FFF2-40B4-BE49-F238E27FC236}">
                <a16:creationId xmlns:a16="http://schemas.microsoft.com/office/drawing/2014/main" id="{2F33E58C-0999-46C2-81DE-AE38D36207FD}"/>
              </a:ext>
            </a:extLst>
          </p:cNvPr>
          <p:cNvSpPr txBox="1"/>
          <p:nvPr/>
        </p:nvSpPr>
        <p:spPr>
          <a:xfrm>
            <a:off x="3270684" y="5638807"/>
            <a:ext cx="1035894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b="1" dirty="0"/>
              <a:t>Growth and Decay</a:t>
            </a:r>
          </a:p>
        </p:txBody>
      </p:sp>
      <p:cxnSp>
        <p:nvCxnSpPr>
          <p:cNvPr id="648" name="Straight Connector 647">
            <a:extLst>
              <a:ext uri="{FF2B5EF4-FFF2-40B4-BE49-F238E27FC236}">
                <a16:creationId xmlns:a16="http://schemas.microsoft.com/office/drawing/2014/main" id="{C0BEB16A-81E4-439A-91F4-67D0A5E911AE}"/>
              </a:ext>
            </a:extLst>
          </p:cNvPr>
          <p:cNvCxnSpPr>
            <a:cxnSpLocks/>
          </p:cNvCxnSpPr>
          <p:nvPr/>
        </p:nvCxnSpPr>
        <p:spPr>
          <a:xfrm>
            <a:off x="3274522" y="4774011"/>
            <a:ext cx="5974" cy="38294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3" name="Straight Connector 652">
            <a:extLst>
              <a:ext uri="{FF2B5EF4-FFF2-40B4-BE49-F238E27FC236}">
                <a16:creationId xmlns:a16="http://schemas.microsoft.com/office/drawing/2014/main" id="{B4B756DC-3C0D-4E23-B3CB-F7BC497B34CD}"/>
              </a:ext>
            </a:extLst>
          </p:cNvPr>
          <p:cNvCxnSpPr>
            <a:cxnSpLocks/>
          </p:cNvCxnSpPr>
          <p:nvPr/>
        </p:nvCxnSpPr>
        <p:spPr>
          <a:xfrm flipV="1">
            <a:off x="3887666" y="5258179"/>
            <a:ext cx="0" cy="41359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4" name="Straight Connector 653">
            <a:extLst>
              <a:ext uri="{FF2B5EF4-FFF2-40B4-BE49-F238E27FC236}">
                <a16:creationId xmlns:a16="http://schemas.microsoft.com/office/drawing/2014/main" id="{654912DF-DC0F-40EA-BBF4-8EA8558311B9}"/>
              </a:ext>
            </a:extLst>
          </p:cNvPr>
          <p:cNvCxnSpPr>
            <a:cxnSpLocks/>
          </p:cNvCxnSpPr>
          <p:nvPr/>
        </p:nvCxnSpPr>
        <p:spPr>
          <a:xfrm flipH="1">
            <a:off x="3552026" y="4539956"/>
            <a:ext cx="74931" cy="45646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" name="TextBox 654">
            <a:extLst>
              <a:ext uri="{FF2B5EF4-FFF2-40B4-BE49-F238E27FC236}">
                <a16:creationId xmlns:a16="http://schemas.microsoft.com/office/drawing/2014/main" id="{6FC1E7A0-0494-4938-B1B0-760EC9273BEA}"/>
              </a:ext>
            </a:extLst>
          </p:cNvPr>
          <p:cNvSpPr txBox="1"/>
          <p:nvPr/>
        </p:nvSpPr>
        <p:spPr>
          <a:xfrm>
            <a:off x="3079864" y="3871065"/>
            <a:ext cx="14044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Course Introduction</a:t>
            </a:r>
            <a:r>
              <a:rPr lang="en-US" sz="800" dirty="0"/>
              <a:t>, breakdown of course, introducing of A 'Level assessment objectives. 60% coursework, 40% Exam  </a:t>
            </a:r>
          </a:p>
          <a:p>
            <a:endParaRPr lang="en-US" sz="800" dirty="0"/>
          </a:p>
        </p:txBody>
      </p:sp>
      <p:sp>
        <p:nvSpPr>
          <p:cNvPr id="659" name="TextBox 658">
            <a:extLst>
              <a:ext uri="{FF2B5EF4-FFF2-40B4-BE49-F238E27FC236}">
                <a16:creationId xmlns:a16="http://schemas.microsoft.com/office/drawing/2014/main" id="{D4B93DD1-7FD0-4AE8-850A-0C45A763AB81}"/>
              </a:ext>
            </a:extLst>
          </p:cNvPr>
          <p:cNvSpPr txBox="1"/>
          <p:nvPr/>
        </p:nvSpPr>
        <p:spPr>
          <a:xfrm>
            <a:off x="8221464" y="5720764"/>
            <a:ext cx="1502045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b="1" dirty="0"/>
              <a:t>Personal projects introduced </a:t>
            </a:r>
          </a:p>
          <a:p>
            <a:r>
              <a:rPr lang="en-US" sz="1000" b="1" dirty="0">
                <a:ea typeface="Calibri" panose="020F0502020204030204"/>
                <a:cs typeface="Calibri" panose="020F0502020204030204"/>
              </a:rPr>
              <a:t>January</a:t>
            </a:r>
          </a:p>
        </p:txBody>
      </p:sp>
      <p:cxnSp>
        <p:nvCxnSpPr>
          <p:cNvPr id="660" name="Straight Connector 659">
            <a:extLst>
              <a:ext uri="{FF2B5EF4-FFF2-40B4-BE49-F238E27FC236}">
                <a16:creationId xmlns:a16="http://schemas.microsoft.com/office/drawing/2014/main" id="{4E50602A-F6B8-4E11-B6D2-F50AB4361A08}"/>
              </a:ext>
            </a:extLst>
          </p:cNvPr>
          <p:cNvCxnSpPr>
            <a:cxnSpLocks/>
          </p:cNvCxnSpPr>
          <p:nvPr/>
        </p:nvCxnSpPr>
        <p:spPr>
          <a:xfrm flipV="1">
            <a:off x="6046117" y="5474519"/>
            <a:ext cx="0" cy="23506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6" name="Straight Connector 665">
            <a:extLst>
              <a:ext uri="{FF2B5EF4-FFF2-40B4-BE49-F238E27FC236}">
                <a16:creationId xmlns:a16="http://schemas.microsoft.com/office/drawing/2014/main" id="{19AED11F-99FB-48BD-8EE7-538D5AFF930F}"/>
              </a:ext>
            </a:extLst>
          </p:cNvPr>
          <p:cNvCxnSpPr>
            <a:cxnSpLocks/>
          </p:cNvCxnSpPr>
          <p:nvPr/>
        </p:nvCxnSpPr>
        <p:spPr>
          <a:xfrm flipV="1">
            <a:off x="7339415" y="5267723"/>
            <a:ext cx="0" cy="41359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0" name="Straight Connector 669">
            <a:extLst>
              <a:ext uri="{FF2B5EF4-FFF2-40B4-BE49-F238E27FC236}">
                <a16:creationId xmlns:a16="http://schemas.microsoft.com/office/drawing/2014/main" id="{9637F0F5-2C07-45EA-BAFE-6D32F9DD4CDF}"/>
              </a:ext>
            </a:extLst>
          </p:cNvPr>
          <p:cNvCxnSpPr>
            <a:cxnSpLocks/>
          </p:cNvCxnSpPr>
          <p:nvPr/>
        </p:nvCxnSpPr>
        <p:spPr>
          <a:xfrm flipH="1">
            <a:off x="5841227" y="4494659"/>
            <a:ext cx="53157" cy="70039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4" name="Straight Connector 683">
            <a:extLst>
              <a:ext uri="{FF2B5EF4-FFF2-40B4-BE49-F238E27FC236}">
                <a16:creationId xmlns:a16="http://schemas.microsoft.com/office/drawing/2014/main" id="{6EC0EF18-61C3-4ABD-9EF9-F1AB317163D4}"/>
              </a:ext>
            </a:extLst>
          </p:cNvPr>
          <p:cNvCxnSpPr>
            <a:cxnSpLocks/>
          </p:cNvCxnSpPr>
          <p:nvPr/>
        </p:nvCxnSpPr>
        <p:spPr>
          <a:xfrm flipV="1">
            <a:off x="2738560" y="3180505"/>
            <a:ext cx="0" cy="3508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3" name="Rectangle 692">
            <a:extLst>
              <a:ext uri="{FF2B5EF4-FFF2-40B4-BE49-F238E27FC236}">
                <a16:creationId xmlns:a16="http://schemas.microsoft.com/office/drawing/2014/main" id="{242D1697-493D-4EEA-9BF1-C16D669A5B45}"/>
              </a:ext>
            </a:extLst>
          </p:cNvPr>
          <p:cNvSpPr/>
          <p:nvPr/>
        </p:nvSpPr>
        <p:spPr>
          <a:xfrm>
            <a:off x="1972765" y="700590"/>
            <a:ext cx="462817" cy="6293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00" name="Straight Connector 699">
            <a:extLst>
              <a:ext uri="{FF2B5EF4-FFF2-40B4-BE49-F238E27FC236}">
                <a16:creationId xmlns:a16="http://schemas.microsoft.com/office/drawing/2014/main" id="{0AB0D70E-B10F-4087-95B9-B201F518328B}"/>
              </a:ext>
            </a:extLst>
          </p:cNvPr>
          <p:cNvCxnSpPr>
            <a:cxnSpLocks/>
          </p:cNvCxnSpPr>
          <p:nvPr/>
        </p:nvCxnSpPr>
        <p:spPr>
          <a:xfrm flipV="1">
            <a:off x="994335" y="2752857"/>
            <a:ext cx="358584" cy="23793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8" name="Picture 707" descr="A close up of a logo&#10;&#10;Description automatically generated">
            <a:extLst>
              <a:ext uri="{FF2B5EF4-FFF2-40B4-BE49-F238E27FC236}">
                <a16:creationId xmlns:a16="http://schemas.microsoft.com/office/drawing/2014/main" id="{1FDB4158-C97B-485A-9493-41C7BA2E0D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78"/>
          <a:stretch/>
        </p:blipFill>
        <p:spPr>
          <a:xfrm>
            <a:off x="6733785" y="486274"/>
            <a:ext cx="1284972" cy="1047535"/>
          </a:xfrm>
          <a:prstGeom prst="rect">
            <a:avLst/>
          </a:prstGeom>
        </p:spPr>
      </p:pic>
      <p:sp>
        <p:nvSpPr>
          <p:cNvPr id="298" name="Oval 297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7760166" y="7541004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9" name="Oval 298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7936349" y="7747086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7935153" y="7764268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11</a:t>
            </a:r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723461" y="8915212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907368" y="9115995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885509" y="9134593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10</a:t>
            </a: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56BFC517-DBE3-4EEB-8E6B-FFCF1C241728}"/>
              </a:ext>
            </a:extLst>
          </p:cNvPr>
          <p:cNvSpPr txBox="1"/>
          <p:nvPr/>
        </p:nvSpPr>
        <p:spPr>
          <a:xfrm>
            <a:off x="176960" y="8691669"/>
            <a:ext cx="1190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Fragments of Objects   </a:t>
            </a:r>
            <a:r>
              <a:rPr lang="en-US" sz="800" dirty="0"/>
              <a:t> </a:t>
            </a:r>
          </a:p>
        </p:txBody>
      </p: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6DB874D9-09C2-4F69-9FD9-FEE3C6AD48B3}"/>
              </a:ext>
            </a:extLst>
          </p:cNvPr>
          <p:cNvCxnSpPr>
            <a:cxnSpLocks/>
          </p:cNvCxnSpPr>
          <p:nvPr/>
        </p:nvCxnSpPr>
        <p:spPr>
          <a:xfrm>
            <a:off x="7186172" y="8976333"/>
            <a:ext cx="513792" cy="14070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TextBox 332">
            <a:extLst>
              <a:ext uri="{FF2B5EF4-FFF2-40B4-BE49-F238E27FC236}">
                <a16:creationId xmlns:a16="http://schemas.microsoft.com/office/drawing/2014/main" id="{45DF7456-052C-4509-A804-9EAE505A949A}"/>
              </a:ext>
            </a:extLst>
          </p:cNvPr>
          <p:cNvSpPr txBox="1"/>
          <p:nvPr/>
        </p:nvSpPr>
        <p:spPr>
          <a:xfrm>
            <a:off x="6826522" y="8379702"/>
            <a:ext cx="112141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/>
              <a:t>Research/Investigate   photographers inspired by selected theme</a:t>
            </a:r>
          </a:p>
        </p:txBody>
      </p: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6DB874D9-09C2-4F69-9FD9-FEE3C6AD48B3}"/>
              </a:ext>
            </a:extLst>
          </p:cNvPr>
          <p:cNvCxnSpPr>
            <a:cxnSpLocks/>
          </p:cNvCxnSpPr>
          <p:nvPr/>
        </p:nvCxnSpPr>
        <p:spPr>
          <a:xfrm flipH="1" flipV="1">
            <a:off x="5145138" y="9726173"/>
            <a:ext cx="3503" cy="48393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B16335DF-B3E6-9C43-8DA5-AD74166C867F}"/>
              </a:ext>
            </a:extLst>
          </p:cNvPr>
          <p:cNvCxnSpPr>
            <a:cxnSpLocks/>
          </p:cNvCxnSpPr>
          <p:nvPr/>
        </p:nvCxnSpPr>
        <p:spPr>
          <a:xfrm flipH="1">
            <a:off x="8373279" y="3146139"/>
            <a:ext cx="288734" cy="11952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>
            <a:extLst>
              <a:ext uri="{FF2B5EF4-FFF2-40B4-BE49-F238E27FC236}">
                <a16:creationId xmlns:a16="http://schemas.microsoft.com/office/drawing/2014/main" id="{D71852D8-1A13-46D5-9ED9-C188B1FC9C13}"/>
              </a:ext>
            </a:extLst>
          </p:cNvPr>
          <p:cNvCxnSpPr>
            <a:cxnSpLocks/>
          </p:cNvCxnSpPr>
          <p:nvPr/>
        </p:nvCxnSpPr>
        <p:spPr>
          <a:xfrm flipH="1">
            <a:off x="5012852" y="4810534"/>
            <a:ext cx="5970" cy="4281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" name="Rectangle 36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857216" y="701011"/>
            <a:ext cx="4164042" cy="6293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id="{6D349082-5151-478A-B7D7-CA40F33C8B63}"/>
              </a:ext>
            </a:extLst>
          </p:cNvPr>
          <p:cNvCxnSpPr>
            <a:cxnSpLocks/>
          </p:cNvCxnSpPr>
          <p:nvPr/>
        </p:nvCxnSpPr>
        <p:spPr>
          <a:xfrm>
            <a:off x="5711900" y="2514743"/>
            <a:ext cx="4789" cy="37109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0" t="16328" r="22974" b="9093"/>
          <a:stretch>
            <a:fillRect/>
          </a:stretch>
        </p:blipFill>
        <p:spPr bwMode="auto">
          <a:xfrm>
            <a:off x="7911925" y="505826"/>
            <a:ext cx="1632670" cy="131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6D349082-5151-478A-B7D7-CA40F33C8B63}"/>
              </a:ext>
            </a:extLst>
          </p:cNvPr>
          <p:cNvCxnSpPr>
            <a:cxnSpLocks/>
          </p:cNvCxnSpPr>
          <p:nvPr/>
        </p:nvCxnSpPr>
        <p:spPr>
          <a:xfrm>
            <a:off x="2315185" y="563082"/>
            <a:ext cx="4789" cy="37109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6EC0EF18-61C3-4ABD-9EF9-F1AB317163D4}"/>
              </a:ext>
            </a:extLst>
          </p:cNvPr>
          <p:cNvCxnSpPr>
            <a:cxnSpLocks/>
          </p:cNvCxnSpPr>
          <p:nvPr/>
        </p:nvCxnSpPr>
        <p:spPr>
          <a:xfrm flipV="1">
            <a:off x="5683908" y="1209660"/>
            <a:ext cx="0" cy="3508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Straight Connector 454">
            <a:extLst>
              <a:ext uri="{FF2B5EF4-FFF2-40B4-BE49-F238E27FC236}">
                <a16:creationId xmlns:a16="http://schemas.microsoft.com/office/drawing/2014/main" id="{24E180E0-EF2A-9645-9783-CACAE2FBF8CE}"/>
              </a:ext>
            </a:extLst>
          </p:cNvPr>
          <p:cNvCxnSpPr>
            <a:cxnSpLocks/>
          </p:cNvCxnSpPr>
          <p:nvPr/>
        </p:nvCxnSpPr>
        <p:spPr>
          <a:xfrm flipV="1">
            <a:off x="728068" y="2589830"/>
            <a:ext cx="328942" cy="8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Straight Connector 458">
            <a:extLst>
              <a:ext uri="{FF2B5EF4-FFF2-40B4-BE49-F238E27FC236}">
                <a16:creationId xmlns:a16="http://schemas.microsoft.com/office/drawing/2014/main" id="{24E180E0-EF2A-9645-9783-CACAE2FBF8CE}"/>
              </a:ext>
            </a:extLst>
          </p:cNvPr>
          <p:cNvCxnSpPr>
            <a:cxnSpLocks/>
          </p:cNvCxnSpPr>
          <p:nvPr/>
        </p:nvCxnSpPr>
        <p:spPr>
          <a:xfrm flipV="1">
            <a:off x="545136" y="1714649"/>
            <a:ext cx="328942" cy="8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Straight Connector 461">
            <a:extLst>
              <a:ext uri="{FF2B5EF4-FFF2-40B4-BE49-F238E27FC236}">
                <a16:creationId xmlns:a16="http://schemas.microsoft.com/office/drawing/2014/main" id="{24E180E0-EF2A-9645-9783-CACAE2FBF8CE}"/>
              </a:ext>
            </a:extLst>
          </p:cNvPr>
          <p:cNvCxnSpPr>
            <a:cxnSpLocks/>
          </p:cNvCxnSpPr>
          <p:nvPr/>
        </p:nvCxnSpPr>
        <p:spPr>
          <a:xfrm>
            <a:off x="970599" y="1024706"/>
            <a:ext cx="383888" cy="16676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6EC0EF18-61C3-4ABD-9EF9-F1AB317163D4}"/>
              </a:ext>
            </a:extLst>
          </p:cNvPr>
          <p:cNvCxnSpPr>
            <a:cxnSpLocks/>
          </p:cNvCxnSpPr>
          <p:nvPr/>
        </p:nvCxnSpPr>
        <p:spPr>
          <a:xfrm flipV="1">
            <a:off x="2032661" y="1047011"/>
            <a:ext cx="0" cy="3508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" name="Straight Connector 469">
            <a:extLst>
              <a:ext uri="{FF2B5EF4-FFF2-40B4-BE49-F238E27FC236}">
                <a16:creationId xmlns:a16="http://schemas.microsoft.com/office/drawing/2014/main" id="{6D349082-5151-478A-B7D7-CA40F33C8B63}"/>
              </a:ext>
            </a:extLst>
          </p:cNvPr>
          <p:cNvCxnSpPr>
            <a:cxnSpLocks/>
          </p:cNvCxnSpPr>
          <p:nvPr/>
        </p:nvCxnSpPr>
        <p:spPr>
          <a:xfrm flipH="1">
            <a:off x="1589550" y="2405490"/>
            <a:ext cx="256976" cy="8345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" name="Straight Connector 470">
            <a:extLst>
              <a:ext uri="{FF2B5EF4-FFF2-40B4-BE49-F238E27FC236}">
                <a16:creationId xmlns:a16="http://schemas.microsoft.com/office/drawing/2014/main" id="{6D349082-5151-478A-B7D7-CA40F33C8B63}"/>
              </a:ext>
            </a:extLst>
          </p:cNvPr>
          <p:cNvCxnSpPr>
            <a:cxnSpLocks/>
          </p:cNvCxnSpPr>
          <p:nvPr/>
        </p:nvCxnSpPr>
        <p:spPr>
          <a:xfrm>
            <a:off x="3374235" y="2565484"/>
            <a:ext cx="4789" cy="37109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2" descr="Customer Experience: Left Side and Right Side of the Brain*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CD98C00B-DC5E-4CA6-A984-03F465713B31}"/>
              </a:ext>
            </a:extLst>
          </p:cNvPr>
          <p:cNvSpPr txBox="1"/>
          <p:nvPr/>
        </p:nvSpPr>
        <p:spPr>
          <a:xfrm>
            <a:off x="319848" y="7123873"/>
            <a:ext cx="1035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External Component </a:t>
            </a:r>
            <a:r>
              <a:rPr lang="en-US" sz="800" dirty="0"/>
              <a:t>40% Exam </a:t>
            </a:r>
          </a:p>
          <a:p>
            <a:r>
              <a:rPr lang="en-US" sz="800" dirty="0"/>
              <a:t>Exam paper given out </a:t>
            </a:r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45DF7456-052C-4509-A804-9EAE505A949A}"/>
              </a:ext>
            </a:extLst>
          </p:cNvPr>
          <p:cNvSpPr txBox="1"/>
          <p:nvPr/>
        </p:nvSpPr>
        <p:spPr>
          <a:xfrm>
            <a:off x="176766" y="6144789"/>
            <a:ext cx="1077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Observing and recording of photographs for chosen exam question </a:t>
            </a:r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45DF7456-052C-4509-A804-9EAE505A949A}"/>
              </a:ext>
            </a:extLst>
          </p:cNvPr>
          <p:cNvSpPr txBox="1"/>
          <p:nvPr/>
        </p:nvSpPr>
        <p:spPr>
          <a:xfrm>
            <a:off x="247161" y="6827984"/>
            <a:ext cx="966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Discussion of exam paper </a:t>
            </a:r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45DF7456-052C-4509-A804-9EAE505A949A}"/>
              </a:ext>
            </a:extLst>
          </p:cNvPr>
          <p:cNvSpPr txBox="1"/>
          <p:nvPr/>
        </p:nvSpPr>
        <p:spPr>
          <a:xfrm>
            <a:off x="6399561" y="6498732"/>
            <a:ext cx="966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45DF7456-052C-4509-A804-9EAE505A949A}"/>
              </a:ext>
            </a:extLst>
          </p:cNvPr>
          <p:cNvSpPr txBox="1"/>
          <p:nvPr/>
        </p:nvSpPr>
        <p:spPr>
          <a:xfrm>
            <a:off x="4647487" y="6183602"/>
            <a:ext cx="1003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Experimenting with different digital processes as well as darkroom and physical manipulation </a:t>
            </a:r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45DF7456-052C-4509-A804-9EAE505A949A}"/>
              </a:ext>
            </a:extLst>
          </p:cNvPr>
          <p:cNvSpPr txBox="1"/>
          <p:nvPr/>
        </p:nvSpPr>
        <p:spPr>
          <a:xfrm>
            <a:off x="7633221" y="6337012"/>
            <a:ext cx="966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Developing portfolio, building on strengths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45DF7456-052C-4509-A804-9EAE505A949A}"/>
              </a:ext>
            </a:extLst>
          </p:cNvPr>
          <p:cNvSpPr txBox="1"/>
          <p:nvPr/>
        </p:nvSpPr>
        <p:spPr>
          <a:xfrm>
            <a:off x="3389433" y="7790074"/>
            <a:ext cx="1155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Discussion of final outcomes for courses work-working to students strengths  </a:t>
            </a: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45DF7456-052C-4509-A804-9EAE505A949A}"/>
              </a:ext>
            </a:extLst>
          </p:cNvPr>
          <p:cNvSpPr txBox="1"/>
          <p:nvPr/>
        </p:nvSpPr>
        <p:spPr>
          <a:xfrm>
            <a:off x="6950803" y="7736545"/>
            <a:ext cx="966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Developing understanding of  assessment objectives </a:t>
            </a: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45DF7456-052C-4509-A804-9EAE505A949A}"/>
              </a:ext>
            </a:extLst>
          </p:cNvPr>
          <p:cNvSpPr txBox="1"/>
          <p:nvPr/>
        </p:nvSpPr>
        <p:spPr>
          <a:xfrm>
            <a:off x="1064365" y="4456559"/>
            <a:ext cx="115563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b="1" dirty="0"/>
              <a:t>External Exam </a:t>
            </a:r>
            <a:r>
              <a:rPr lang="en-US" sz="800" dirty="0"/>
              <a:t>-end of GCSE course </a:t>
            </a:r>
          </a:p>
        </p:txBody>
      </p:sp>
      <p:sp>
        <p:nvSpPr>
          <p:cNvPr id="404" name="TextBox 403">
            <a:extLst>
              <a:ext uri="{FF2B5EF4-FFF2-40B4-BE49-F238E27FC236}">
                <a16:creationId xmlns:a16="http://schemas.microsoft.com/office/drawing/2014/main" id="{45DF7456-052C-4509-A804-9EAE505A949A}"/>
              </a:ext>
            </a:extLst>
          </p:cNvPr>
          <p:cNvSpPr txBox="1"/>
          <p:nvPr/>
        </p:nvSpPr>
        <p:spPr>
          <a:xfrm>
            <a:off x="2202441" y="6507626"/>
            <a:ext cx="96695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/>
              <a:t>All coursework completed   handed in January</a:t>
            </a:r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id="{CD98C00B-DC5E-4CA6-A984-03F465713B31}"/>
              </a:ext>
            </a:extLst>
          </p:cNvPr>
          <p:cNvSpPr txBox="1"/>
          <p:nvPr/>
        </p:nvSpPr>
        <p:spPr>
          <a:xfrm>
            <a:off x="5623985" y="4062930"/>
            <a:ext cx="118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Observing and recording through own photographs 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45DF7456-052C-4509-A804-9EAE505A949A}"/>
              </a:ext>
            </a:extLst>
          </p:cNvPr>
          <p:cNvSpPr txBox="1"/>
          <p:nvPr/>
        </p:nvSpPr>
        <p:spPr>
          <a:xfrm>
            <a:off x="1360710" y="7641536"/>
            <a:ext cx="966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Completion of final pieces for Course work</a:t>
            </a:r>
          </a:p>
        </p:txBody>
      </p:sp>
      <p:sp>
        <p:nvSpPr>
          <p:cNvPr id="411" name="TextBox 410">
            <a:extLst>
              <a:ext uri="{FF2B5EF4-FFF2-40B4-BE49-F238E27FC236}">
                <a16:creationId xmlns:a16="http://schemas.microsoft.com/office/drawing/2014/main" id="{45DF7456-052C-4509-A804-9EAE505A949A}"/>
              </a:ext>
            </a:extLst>
          </p:cNvPr>
          <p:cNvSpPr txBox="1"/>
          <p:nvPr/>
        </p:nvSpPr>
        <p:spPr>
          <a:xfrm>
            <a:off x="217467" y="5464661"/>
            <a:ext cx="966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Making sure  assessment objectives are being developed and answered </a:t>
            </a:r>
          </a:p>
        </p:txBody>
      </p:sp>
      <p:pic>
        <p:nvPicPr>
          <p:cNvPr id="485" name="Picture 48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67" y="4661474"/>
            <a:ext cx="759466" cy="803788"/>
          </a:xfrm>
          <a:prstGeom prst="rect">
            <a:avLst/>
          </a:prstGeom>
        </p:spPr>
      </p:pic>
      <p:sp>
        <p:nvSpPr>
          <p:cNvPr id="417" name="TextBox 416">
            <a:extLst>
              <a:ext uri="{FF2B5EF4-FFF2-40B4-BE49-F238E27FC236}">
                <a16:creationId xmlns:a16="http://schemas.microsoft.com/office/drawing/2014/main" id="{45DF7456-052C-4509-A804-9EAE505A949A}"/>
              </a:ext>
            </a:extLst>
          </p:cNvPr>
          <p:cNvSpPr txBox="1"/>
          <p:nvPr/>
        </p:nvSpPr>
        <p:spPr>
          <a:xfrm>
            <a:off x="5997506" y="7780414"/>
            <a:ext cx="966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Observing and recording through own photographs </a:t>
            </a:r>
          </a:p>
          <a:p>
            <a:endParaRPr lang="en-US" sz="800" dirty="0"/>
          </a:p>
        </p:txBody>
      </p:sp>
      <p:cxnSp>
        <p:nvCxnSpPr>
          <p:cNvPr id="438" name="Straight Connector 437">
            <a:extLst>
              <a:ext uri="{FF2B5EF4-FFF2-40B4-BE49-F238E27FC236}">
                <a16:creationId xmlns:a16="http://schemas.microsoft.com/office/drawing/2014/main" id="{B6F03619-A72D-4CF0-8660-E25D5E191C26}"/>
              </a:ext>
            </a:extLst>
          </p:cNvPr>
          <p:cNvCxnSpPr>
            <a:cxnSpLocks/>
          </p:cNvCxnSpPr>
          <p:nvPr/>
        </p:nvCxnSpPr>
        <p:spPr>
          <a:xfrm flipV="1">
            <a:off x="895162" y="6277970"/>
            <a:ext cx="458549" cy="6384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1" name="TextBox 440">
            <a:extLst>
              <a:ext uri="{FF2B5EF4-FFF2-40B4-BE49-F238E27FC236}">
                <a16:creationId xmlns:a16="http://schemas.microsoft.com/office/drawing/2014/main" id="{45DF7456-052C-4509-A804-9EAE505A949A}"/>
              </a:ext>
            </a:extLst>
          </p:cNvPr>
          <p:cNvSpPr txBox="1"/>
          <p:nvPr/>
        </p:nvSpPr>
        <p:spPr>
          <a:xfrm>
            <a:off x="1779689" y="5780137"/>
            <a:ext cx="174471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/>
              <a:t>Planning of final outcomes for courses work-working to students strengths  </a:t>
            </a:r>
          </a:p>
        </p:txBody>
      </p:sp>
      <p:cxnSp>
        <p:nvCxnSpPr>
          <p:cNvPr id="442" name="Straight Connector 441">
            <a:extLst>
              <a:ext uri="{FF2B5EF4-FFF2-40B4-BE49-F238E27FC236}">
                <a16:creationId xmlns:a16="http://schemas.microsoft.com/office/drawing/2014/main" id="{81857D51-45D0-4E67-BB75-FE7B36966985}"/>
              </a:ext>
            </a:extLst>
          </p:cNvPr>
          <p:cNvCxnSpPr>
            <a:cxnSpLocks/>
          </p:cNvCxnSpPr>
          <p:nvPr/>
        </p:nvCxnSpPr>
        <p:spPr>
          <a:xfrm flipH="1" flipV="1">
            <a:off x="1737033" y="5551373"/>
            <a:ext cx="192156" cy="14336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4" name="TextBox 443">
            <a:extLst>
              <a:ext uri="{FF2B5EF4-FFF2-40B4-BE49-F238E27FC236}">
                <a16:creationId xmlns:a16="http://schemas.microsoft.com/office/drawing/2014/main" id="{CD98C00B-DC5E-4CA6-A984-03F465713B31}"/>
              </a:ext>
            </a:extLst>
          </p:cNvPr>
          <p:cNvSpPr txBox="1"/>
          <p:nvPr/>
        </p:nvSpPr>
        <p:spPr>
          <a:xfrm>
            <a:off x="4350714" y="4165885"/>
            <a:ext cx="130989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/>
              <a:t>Term 1 workshop based  - Darkroom and digital. Linking to the theme of 'Growth and Decay'</a:t>
            </a:r>
          </a:p>
        </p:txBody>
      </p:sp>
      <p:sp>
        <p:nvSpPr>
          <p:cNvPr id="498" name="TextBox 497">
            <a:extLst>
              <a:ext uri="{FF2B5EF4-FFF2-40B4-BE49-F238E27FC236}">
                <a16:creationId xmlns:a16="http://schemas.microsoft.com/office/drawing/2014/main" id="{45DF7456-052C-4509-A804-9EAE505A949A}"/>
              </a:ext>
            </a:extLst>
          </p:cNvPr>
          <p:cNvSpPr txBox="1"/>
          <p:nvPr/>
        </p:nvSpPr>
        <p:spPr>
          <a:xfrm>
            <a:off x="6498462" y="5713865"/>
            <a:ext cx="1744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Discussion of final outcomes for courses work-working to students strengths  </a:t>
            </a:r>
          </a:p>
        </p:txBody>
      </p:sp>
      <p:sp>
        <p:nvSpPr>
          <p:cNvPr id="507" name="TextBox 506">
            <a:extLst>
              <a:ext uri="{FF2B5EF4-FFF2-40B4-BE49-F238E27FC236}">
                <a16:creationId xmlns:a16="http://schemas.microsoft.com/office/drawing/2014/main" id="{45DF7456-052C-4509-A804-9EAE505A949A}"/>
              </a:ext>
            </a:extLst>
          </p:cNvPr>
          <p:cNvSpPr txBox="1"/>
          <p:nvPr/>
        </p:nvSpPr>
        <p:spPr>
          <a:xfrm>
            <a:off x="6763204" y="3746871"/>
            <a:ext cx="130386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/>
              <a:t>Developing understanding of how to develop ideas, experiment with materials and review work, and to record from it.</a:t>
            </a:r>
          </a:p>
        </p:txBody>
      </p:sp>
      <p:sp>
        <p:nvSpPr>
          <p:cNvPr id="513" name="TextBox 512">
            <a:extLst>
              <a:ext uri="{FF2B5EF4-FFF2-40B4-BE49-F238E27FC236}">
                <a16:creationId xmlns:a16="http://schemas.microsoft.com/office/drawing/2014/main" id="{45DF7456-052C-4509-A804-9EAE505A949A}"/>
              </a:ext>
            </a:extLst>
          </p:cNvPr>
          <p:cNvSpPr txBox="1"/>
          <p:nvPr/>
        </p:nvSpPr>
        <p:spPr>
          <a:xfrm>
            <a:off x="5116969" y="1559258"/>
            <a:ext cx="115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External Exam </a:t>
            </a:r>
            <a:r>
              <a:rPr lang="en-US" sz="800" dirty="0"/>
              <a:t>-end of course </a:t>
            </a:r>
          </a:p>
        </p:txBody>
      </p:sp>
      <p:sp>
        <p:nvSpPr>
          <p:cNvPr id="514" name="TextBox 513">
            <a:extLst>
              <a:ext uri="{FF2B5EF4-FFF2-40B4-BE49-F238E27FC236}">
                <a16:creationId xmlns:a16="http://schemas.microsoft.com/office/drawing/2014/main" id="{CD98C00B-DC5E-4CA6-A984-03F465713B31}"/>
              </a:ext>
            </a:extLst>
          </p:cNvPr>
          <p:cNvSpPr txBox="1"/>
          <p:nvPr/>
        </p:nvSpPr>
        <p:spPr>
          <a:xfrm>
            <a:off x="5146502" y="1911282"/>
            <a:ext cx="1182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Summer work set , continuation of personal project and preparing for conclusions to personal project. </a:t>
            </a:r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id="{CD98C00B-DC5E-4CA6-A984-03F465713B31}"/>
              </a:ext>
            </a:extLst>
          </p:cNvPr>
          <p:cNvSpPr txBox="1"/>
          <p:nvPr/>
        </p:nvSpPr>
        <p:spPr>
          <a:xfrm>
            <a:off x="2531795" y="2110413"/>
            <a:ext cx="1422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Structure of essay to run alongside personal project</a:t>
            </a:r>
          </a:p>
          <a:p>
            <a:r>
              <a:rPr lang="en-US" sz="800" dirty="0"/>
              <a:t>Past examples given out  </a:t>
            </a: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CD98C00B-DC5E-4CA6-A984-03F465713B31}"/>
              </a:ext>
            </a:extLst>
          </p:cNvPr>
          <p:cNvSpPr txBox="1"/>
          <p:nvPr/>
        </p:nvSpPr>
        <p:spPr>
          <a:xfrm>
            <a:off x="115135" y="560282"/>
            <a:ext cx="1035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External Component </a:t>
            </a:r>
            <a:r>
              <a:rPr lang="en-US" sz="800" dirty="0"/>
              <a:t>40% Exam </a:t>
            </a:r>
          </a:p>
          <a:p>
            <a:r>
              <a:rPr lang="en-US" sz="800" dirty="0"/>
              <a:t>Exam paper given out </a:t>
            </a:r>
          </a:p>
        </p:txBody>
      </p:sp>
      <p:sp>
        <p:nvSpPr>
          <p:cNvPr id="517" name="TextBox 516">
            <a:extLst>
              <a:ext uri="{FF2B5EF4-FFF2-40B4-BE49-F238E27FC236}">
                <a16:creationId xmlns:a16="http://schemas.microsoft.com/office/drawing/2014/main" id="{45DF7456-052C-4509-A804-9EAE505A949A}"/>
              </a:ext>
            </a:extLst>
          </p:cNvPr>
          <p:cNvSpPr txBox="1"/>
          <p:nvPr/>
        </p:nvSpPr>
        <p:spPr>
          <a:xfrm>
            <a:off x="1986522" y="1257855"/>
            <a:ext cx="96695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/>
              <a:t>Discussion of exam paper – introduced February</a:t>
            </a:r>
          </a:p>
        </p:txBody>
      </p:sp>
      <p:sp>
        <p:nvSpPr>
          <p:cNvPr id="518" name="TextBox 517">
            <a:extLst>
              <a:ext uri="{FF2B5EF4-FFF2-40B4-BE49-F238E27FC236}">
                <a16:creationId xmlns:a16="http://schemas.microsoft.com/office/drawing/2014/main" id="{45DF7456-052C-4509-A804-9EAE505A949A}"/>
              </a:ext>
            </a:extLst>
          </p:cNvPr>
          <p:cNvSpPr txBox="1"/>
          <p:nvPr/>
        </p:nvSpPr>
        <p:spPr>
          <a:xfrm>
            <a:off x="1854570" y="367620"/>
            <a:ext cx="1338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Observing and recording through own photographs </a:t>
            </a:r>
          </a:p>
          <a:p>
            <a:endParaRPr lang="en-US" sz="800" dirty="0"/>
          </a:p>
        </p:txBody>
      </p:sp>
      <p:sp>
        <p:nvSpPr>
          <p:cNvPr id="522" name="TextBox 521">
            <a:extLst>
              <a:ext uri="{FF2B5EF4-FFF2-40B4-BE49-F238E27FC236}">
                <a16:creationId xmlns:a16="http://schemas.microsoft.com/office/drawing/2014/main" id="{45DF7456-052C-4509-A804-9EAE505A949A}"/>
              </a:ext>
            </a:extLst>
          </p:cNvPr>
          <p:cNvSpPr txBox="1"/>
          <p:nvPr/>
        </p:nvSpPr>
        <p:spPr>
          <a:xfrm>
            <a:off x="3419064" y="1403319"/>
            <a:ext cx="1126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Making sure  assessment objectives are being developed and answered in preparatory work</a:t>
            </a:r>
          </a:p>
        </p:txBody>
      </p:sp>
      <p:cxnSp>
        <p:nvCxnSpPr>
          <p:cNvPr id="523" name="Straight Connector 522">
            <a:extLst>
              <a:ext uri="{FF2B5EF4-FFF2-40B4-BE49-F238E27FC236}">
                <a16:creationId xmlns:a16="http://schemas.microsoft.com/office/drawing/2014/main" id="{24E180E0-EF2A-9645-9783-CACAE2FBF8CE}"/>
              </a:ext>
            </a:extLst>
          </p:cNvPr>
          <p:cNvCxnSpPr>
            <a:cxnSpLocks/>
          </p:cNvCxnSpPr>
          <p:nvPr/>
        </p:nvCxnSpPr>
        <p:spPr>
          <a:xfrm>
            <a:off x="3839666" y="957045"/>
            <a:ext cx="4789" cy="37109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4" name="TextBox 523">
            <a:extLst>
              <a:ext uri="{FF2B5EF4-FFF2-40B4-BE49-F238E27FC236}">
                <a16:creationId xmlns:a16="http://schemas.microsoft.com/office/drawing/2014/main" id="{45DF7456-052C-4509-A804-9EAE505A949A}"/>
              </a:ext>
            </a:extLst>
          </p:cNvPr>
          <p:cNvSpPr txBox="1"/>
          <p:nvPr/>
        </p:nvSpPr>
        <p:spPr>
          <a:xfrm>
            <a:off x="3788318" y="387903"/>
            <a:ext cx="224051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/>
              <a:t>Planning of</a:t>
            </a:r>
            <a:r>
              <a:rPr lang="en-US" sz="800" dirty="0"/>
              <a:t> final outcomes for exam-working to students strengths  </a:t>
            </a:r>
          </a:p>
        </p:txBody>
      </p:sp>
      <p:cxnSp>
        <p:nvCxnSpPr>
          <p:cNvPr id="526" name="Straight Connector 525">
            <a:extLst>
              <a:ext uri="{FF2B5EF4-FFF2-40B4-BE49-F238E27FC236}">
                <a16:creationId xmlns:a16="http://schemas.microsoft.com/office/drawing/2014/main" id="{24E180E0-EF2A-9645-9783-CACAE2FBF8CE}"/>
              </a:ext>
            </a:extLst>
          </p:cNvPr>
          <p:cNvCxnSpPr>
            <a:cxnSpLocks/>
          </p:cNvCxnSpPr>
          <p:nvPr/>
        </p:nvCxnSpPr>
        <p:spPr>
          <a:xfrm>
            <a:off x="5231768" y="557180"/>
            <a:ext cx="4789" cy="37109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1" name="TextBox 530">
            <a:extLst>
              <a:ext uri="{FF2B5EF4-FFF2-40B4-BE49-F238E27FC236}">
                <a16:creationId xmlns:a16="http://schemas.microsoft.com/office/drawing/2014/main" id="{45DF7456-052C-4509-A804-9EAE505A949A}"/>
              </a:ext>
            </a:extLst>
          </p:cNvPr>
          <p:cNvSpPr txBox="1"/>
          <p:nvPr/>
        </p:nvSpPr>
        <p:spPr>
          <a:xfrm>
            <a:off x="8470273" y="2152065"/>
            <a:ext cx="959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to present a portfolio of work answering the 4 assessment objectives. Presentation and mounting up. </a:t>
            </a:r>
          </a:p>
        </p:txBody>
      </p:sp>
      <p:sp>
        <p:nvSpPr>
          <p:cNvPr id="534" name="TextBox 533">
            <a:extLst>
              <a:ext uri="{FF2B5EF4-FFF2-40B4-BE49-F238E27FC236}">
                <a16:creationId xmlns:a16="http://schemas.microsoft.com/office/drawing/2014/main" id="{45DF7456-052C-4509-A804-9EAE505A949A}"/>
              </a:ext>
            </a:extLst>
          </p:cNvPr>
          <p:cNvSpPr txBox="1"/>
          <p:nvPr/>
        </p:nvSpPr>
        <p:spPr>
          <a:xfrm>
            <a:off x="125285" y="2834735"/>
            <a:ext cx="1155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How to present a portfolio of work-presentation and mounting up. </a:t>
            </a:r>
          </a:p>
        </p:txBody>
      </p:sp>
      <p:sp>
        <p:nvSpPr>
          <p:cNvPr id="535" name="TextBox 534">
            <a:extLst>
              <a:ext uri="{FF2B5EF4-FFF2-40B4-BE49-F238E27FC236}">
                <a16:creationId xmlns:a16="http://schemas.microsoft.com/office/drawing/2014/main" id="{45DF7456-052C-4509-A804-9EAE505A949A}"/>
              </a:ext>
            </a:extLst>
          </p:cNvPr>
          <p:cNvSpPr txBox="1"/>
          <p:nvPr/>
        </p:nvSpPr>
        <p:spPr>
          <a:xfrm>
            <a:off x="126034" y="2198513"/>
            <a:ext cx="802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Interview ready-portfolio </a:t>
            </a:r>
          </a:p>
        </p:txBody>
      </p:sp>
      <p:sp>
        <p:nvSpPr>
          <p:cNvPr id="537" name="TextBox 536">
            <a:extLst>
              <a:ext uri="{FF2B5EF4-FFF2-40B4-BE49-F238E27FC236}">
                <a16:creationId xmlns:a16="http://schemas.microsoft.com/office/drawing/2014/main" id="{45DF7456-052C-4509-A804-9EAE505A949A}"/>
              </a:ext>
            </a:extLst>
          </p:cNvPr>
          <p:cNvSpPr txBox="1"/>
          <p:nvPr/>
        </p:nvSpPr>
        <p:spPr>
          <a:xfrm>
            <a:off x="3382984" y="3331923"/>
            <a:ext cx="966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Summer work </a:t>
            </a:r>
          </a:p>
          <a:p>
            <a:r>
              <a:rPr lang="en-US" sz="800" dirty="0"/>
              <a:t>presented</a:t>
            </a:r>
          </a:p>
        </p:txBody>
      </p:sp>
      <p:sp>
        <p:nvSpPr>
          <p:cNvPr id="538" name="TextBox 537">
            <a:extLst>
              <a:ext uri="{FF2B5EF4-FFF2-40B4-BE49-F238E27FC236}">
                <a16:creationId xmlns:a16="http://schemas.microsoft.com/office/drawing/2014/main" id="{45DF7456-052C-4509-A804-9EAE505A949A}"/>
              </a:ext>
            </a:extLst>
          </p:cNvPr>
          <p:cNvSpPr txBox="1"/>
          <p:nvPr/>
        </p:nvSpPr>
        <p:spPr>
          <a:xfrm>
            <a:off x="2253294" y="3503710"/>
            <a:ext cx="1021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Continue to work on personal project </a:t>
            </a:r>
          </a:p>
        </p:txBody>
      </p:sp>
      <p:sp>
        <p:nvSpPr>
          <p:cNvPr id="541" name="TextBox 540">
            <a:extLst>
              <a:ext uri="{FF2B5EF4-FFF2-40B4-BE49-F238E27FC236}">
                <a16:creationId xmlns:a16="http://schemas.microsoft.com/office/drawing/2014/main" id="{45DF7456-052C-4509-A804-9EAE505A949A}"/>
              </a:ext>
            </a:extLst>
          </p:cNvPr>
          <p:cNvSpPr txBox="1"/>
          <p:nvPr/>
        </p:nvSpPr>
        <p:spPr>
          <a:xfrm>
            <a:off x="1484394" y="1790288"/>
            <a:ext cx="1254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Discussion of final outcomes for courses work-working to students strengths  </a:t>
            </a:r>
          </a:p>
        </p:txBody>
      </p:sp>
      <p:sp>
        <p:nvSpPr>
          <p:cNvPr id="542" name="TextBox 541">
            <a:extLst>
              <a:ext uri="{FF2B5EF4-FFF2-40B4-BE49-F238E27FC236}">
                <a16:creationId xmlns:a16="http://schemas.microsoft.com/office/drawing/2014/main" id="{45DF7456-052C-4509-A804-9EAE505A949A}"/>
              </a:ext>
            </a:extLst>
          </p:cNvPr>
          <p:cNvSpPr txBox="1"/>
          <p:nvPr/>
        </p:nvSpPr>
        <p:spPr>
          <a:xfrm>
            <a:off x="180770" y="1426580"/>
            <a:ext cx="802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Final pieces produced, course work  handed in and mounted </a:t>
            </a:r>
          </a:p>
        </p:txBody>
      </p:sp>
      <p:sp>
        <p:nvSpPr>
          <p:cNvPr id="546" name="TextBox 545">
            <a:extLst>
              <a:ext uri="{FF2B5EF4-FFF2-40B4-BE49-F238E27FC236}">
                <a16:creationId xmlns:a16="http://schemas.microsoft.com/office/drawing/2014/main" id="{45DF7456-052C-4509-A804-9EAE505A949A}"/>
              </a:ext>
            </a:extLst>
          </p:cNvPr>
          <p:cNvSpPr txBox="1"/>
          <p:nvPr/>
        </p:nvSpPr>
        <p:spPr>
          <a:xfrm>
            <a:off x="6194440" y="1809232"/>
            <a:ext cx="1155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Students working though assessment feedback ensuring assessment objectives are answered.</a:t>
            </a:r>
          </a:p>
        </p:txBody>
      </p:sp>
      <p:sp>
        <p:nvSpPr>
          <p:cNvPr id="547" name="TextBox 546">
            <a:extLst>
              <a:ext uri="{FF2B5EF4-FFF2-40B4-BE49-F238E27FC236}">
                <a16:creationId xmlns:a16="http://schemas.microsoft.com/office/drawing/2014/main" id="{45DF7456-052C-4509-A804-9EAE505A949A}"/>
              </a:ext>
            </a:extLst>
          </p:cNvPr>
          <p:cNvSpPr txBox="1"/>
          <p:nvPr/>
        </p:nvSpPr>
        <p:spPr>
          <a:xfrm>
            <a:off x="5106919" y="3445538"/>
            <a:ext cx="1111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Developing  </a:t>
            </a:r>
          </a:p>
          <a:p>
            <a:r>
              <a:rPr lang="en-US" sz="800" dirty="0"/>
              <a:t>Personal projects to ensure experimentation </a:t>
            </a:r>
          </a:p>
        </p:txBody>
      </p:sp>
      <p:pic>
        <p:nvPicPr>
          <p:cNvPr id="292" name="Picture 291">
            <a:extLst>
              <a:ext uri="{FF2B5EF4-FFF2-40B4-BE49-F238E27FC236}">
                <a16:creationId xmlns:a16="http://schemas.microsoft.com/office/drawing/2014/main" id="{F4291B57-A923-4F24-9D95-812FF367378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4406" r="530" b="32512"/>
          <a:stretch/>
        </p:blipFill>
        <p:spPr>
          <a:xfrm>
            <a:off x="228184" y="9892673"/>
            <a:ext cx="1428811" cy="48269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85B5622-6622-4F21-B988-19470F4B5AAF}"/>
              </a:ext>
            </a:extLst>
          </p:cNvPr>
          <p:cNvSpPr txBox="1"/>
          <p:nvPr/>
        </p:nvSpPr>
        <p:spPr>
          <a:xfrm>
            <a:off x="6689872" y="10140708"/>
            <a:ext cx="1110481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800" dirty="0"/>
              <a:t>Darkroom artist investigated/research </a:t>
            </a:r>
            <a:endParaRPr lang="en-GB" sz="800" dirty="0">
              <a:ea typeface="Calibri"/>
              <a:cs typeface="Calibri"/>
            </a:endParaRPr>
          </a:p>
        </p:txBody>
      </p:sp>
      <p:pic>
        <p:nvPicPr>
          <p:cNvPr id="1030" name="Picture 6" descr="Picture">
            <a:extLst>
              <a:ext uri="{FF2B5EF4-FFF2-40B4-BE49-F238E27FC236}">
                <a16:creationId xmlns:a16="http://schemas.microsoft.com/office/drawing/2014/main" id="{9A1A5BD9-770C-4798-95C8-2DBDAD4C1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731" y="10637693"/>
            <a:ext cx="668767" cy="69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tudio Artist: Angela Easterling">
            <a:extLst>
              <a:ext uri="{FF2B5EF4-FFF2-40B4-BE49-F238E27FC236}">
                <a16:creationId xmlns:a16="http://schemas.microsoft.com/office/drawing/2014/main" id="{56E3C510-9763-4223-9DF3-473D58061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684" y="10493553"/>
            <a:ext cx="749926" cy="95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244BBD8-2A85-469A-8D03-6A5970CFF448}"/>
              </a:ext>
            </a:extLst>
          </p:cNvPr>
          <p:cNvSpPr txBox="1"/>
          <p:nvPr/>
        </p:nvSpPr>
        <p:spPr>
          <a:xfrm>
            <a:off x="8014010" y="9816969"/>
            <a:ext cx="130176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800" b="1" dirty="0"/>
              <a:t>2</a:t>
            </a:r>
            <a:r>
              <a:rPr lang="en-GB" sz="800" b="1" baseline="30000" dirty="0"/>
              <a:t>nd</a:t>
            </a:r>
            <a:r>
              <a:rPr lang="en-GB" sz="800" b="1" dirty="0"/>
              <a:t> project</a:t>
            </a:r>
          </a:p>
          <a:p>
            <a:r>
              <a:rPr lang="en-GB" sz="800" b="1">
                <a:ea typeface="Calibri"/>
                <a:cs typeface="Calibri"/>
              </a:rPr>
              <a:t>February- December</a:t>
            </a:r>
            <a:endParaRPr lang="en-GB" sz="800" b="1" dirty="0">
              <a:ea typeface="Calibri"/>
              <a:cs typeface="Calibri"/>
            </a:endParaRPr>
          </a:p>
          <a:p>
            <a:r>
              <a:rPr lang="en-GB" sz="800" b="1" dirty="0">
                <a:ea typeface="Calibri"/>
                <a:cs typeface="Calibri"/>
              </a:rPr>
              <a:t>Choice of themes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8695838-E508-4892-8721-B3D7C4727C69}"/>
              </a:ext>
            </a:extLst>
          </p:cNvPr>
          <p:cNvSpPr txBox="1"/>
          <p:nvPr/>
        </p:nvSpPr>
        <p:spPr>
          <a:xfrm>
            <a:off x="811309" y="11486612"/>
            <a:ext cx="7981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‘Photography encourages children to think, developing skills and confidence as they go</a:t>
            </a:r>
            <a:r>
              <a:rPr lang="en-US" sz="1800" b="1" dirty="0">
                <a:solidFill>
                  <a:schemeClr val="bg1"/>
                </a:solidFill>
              </a:rPr>
              <a:t>. </a:t>
            </a:r>
            <a:r>
              <a:rPr lang="en-US" sz="1800" dirty="0">
                <a:solidFill>
                  <a:schemeClr val="bg1"/>
                </a:solidFill>
              </a:rPr>
              <a:t>’ </a:t>
            </a:r>
          </a:p>
        </p:txBody>
      </p:sp>
      <p:pic>
        <p:nvPicPr>
          <p:cNvPr id="1028" name="Picture 4" descr="Tips to Photographing Light as Your Subject | OPG | OPG |  www.outdoorphotographyguide.com">
            <a:extLst>
              <a:ext uri="{FF2B5EF4-FFF2-40B4-BE49-F238E27FC236}">
                <a16:creationId xmlns:a16="http://schemas.microsoft.com/office/drawing/2014/main" id="{1014074F-4E62-41A4-9FC3-D4848FD88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409" y="8173542"/>
            <a:ext cx="433841" cy="65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Light painting photography - Canon Europe">
            <a:extLst>
              <a:ext uri="{FF2B5EF4-FFF2-40B4-BE49-F238E27FC236}">
                <a16:creationId xmlns:a16="http://schemas.microsoft.com/office/drawing/2014/main" id="{63B577E9-AC4C-482F-B3C5-07641EB2D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254" y="8958264"/>
            <a:ext cx="842312" cy="5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Black and white long exposure with Stephen McNally - Canon UK">
            <a:extLst>
              <a:ext uri="{FF2B5EF4-FFF2-40B4-BE49-F238E27FC236}">
                <a16:creationId xmlns:a16="http://schemas.microsoft.com/office/drawing/2014/main" id="{35723F03-AF6F-407B-9402-60D127FD2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772" y="7353687"/>
            <a:ext cx="1237703" cy="69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Effective light rays: how to easily create and use them in your photography  | Learn Photography by Zoner Photo Studio">
            <a:extLst>
              <a:ext uri="{FF2B5EF4-FFF2-40B4-BE49-F238E27FC236}">
                <a16:creationId xmlns:a16="http://schemas.microsoft.com/office/drawing/2014/main" id="{5C5BB869-5CB0-461D-B22A-0BAEFF245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224" y="6647442"/>
            <a:ext cx="834966" cy="47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arkroom Fun with Photograms · Lomography">
            <a:extLst>
              <a:ext uri="{FF2B5EF4-FFF2-40B4-BE49-F238E27FC236}">
                <a16:creationId xmlns:a16="http://schemas.microsoft.com/office/drawing/2014/main" id="{E21905A5-8E35-4E0A-8239-CE12BC295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132" y="10781448"/>
            <a:ext cx="602142" cy="68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ongue-Pleasing Paintings : Pamela Michelle Johnson">
            <a:extLst>
              <a:ext uri="{FF2B5EF4-FFF2-40B4-BE49-F238E27FC236}">
                <a16:creationId xmlns:a16="http://schemas.microsoft.com/office/drawing/2014/main" id="{9BED0345-C9CF-4C3F-8E53-4CBDEA73A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47" y="10293122"/>
            <a:ext cx="598584" cy="104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rtStation - mechanical still life">
            <a:extLst>
              <a:ext uri="{FF2B5EF4-FFF2-40B4-BE49-F238E27FC236}">
                <a16:creationId xmlns:a16="http://schemas.microsoft.com/office/drawing/2014/main" id="{7C442829-5087-4007-A0EC-32CD9316B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989" y="10435007"/>
            <a:ext cx="1214980" cy="68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HADOW AND LIGHT - Photography">
            <a:extLst>
              <a:ext uri="{FF2B5EF4-FFF2-40B4-BE49-F238E27FC236}">
                <a16:creationId xmlns:a16="http://schemas.microsoft.com/office/drawing/2014/main" id="{DDCEEF4F-B607-422A-871D-7E256B1CA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320" y="10850604"/>
            <a:ext cx="398920" cy="67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and Manipulation - Photography with Miss Wilson">
            <a:extLst>
              <a:ext uri="{FF2B5EF4-FFF2-40B4-BE49-F238E27FC236}">
                <a16:creationId xmlns:a16="http://schemas.microsoft.com/office/drawing/2014/main" id="{E625A496-5237-4CEF-B887-CBF20BE48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136" y="6156362"/>
            <a:ext cx="559932" cy="79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Rollin Leonard | TRANSFER">
            <a:extLst>
              <a:ext uri="{FF2B5EF4-FFF2-40B4-BE49-F238E27FC236}">
                <a16:creationId xmlns:a16="http://schemas.microsoft.com/office/drawing/2014/main" id="{EB01B275-F1F6-45E8-BF55-4C7784048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182" y="6290128"/>
            <a:ext cx="879125" cy="49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881A6A-682F-D465-1FE3-D161AE152040}"/>
              </a:ext>
            </a:extLst>
          </p:cNvPr>
          <p:cNvSpPr txBox="1"/>
          <p:nvPr/>
        </p:nvSpPr>
        <p:spPr>
          <a:xfrm>
            <a:off x="4349404" y="8373808"/>
            <a:ext cx="136393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ea typeface="Calibri"/>
                <a:cs typeface="Calibri"/>
              </a:rPr>
              <a:t>Introduction to digital editing techniques using photoshop- cropping/ hue and saturation/ black/ white / </a:t>
            </a:r>
            <a:r>
              <a:rPr lang="en-US" sz="800" dirty="0" err="1">
                <a:ea typeface="Calibri"/>
                <a:cs typeface="Calibri"/>
              </a:rPr>
              <a:t>colour</a:t>
            </a:r>
            <a:r>
              <a:rPr lang="en-US" sz="800" dirty="0">
                <a:ea typeface="Calibri"/>
                <a:cs typeface="Calibri"/>
              </a:rPr>
              <a:t> popping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F760A4-1C06-A839-2466-F51FF36267B9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31186" t="14161" r="16520" b="15593"/>
          <a:stretch/>
        </p:blipFill>
        <p:spPr>
          <a:xfrm>
            <a:off x="3558999" y="8578910"/>
            <a:ext cx="692443" cy="49386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514AE0-2CDD-8BC7-38FE-95D3EDDFD4CE}"/>
              </a:ext>
            </a:extLst>
          </p:cNvPr>
          <p:cNvCxnSpPr>
            <a:cxnSpLocks/>
          </p:cNvCxnSpPr>
          <p:nvPr/>
        </p:nvCxnSpPr>
        <p:spPr>
          <a:xfrm flipV="1">
            <a:off x="4208950" y="9094488"/>
            <a:ext cx="0" cy="31614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BA2000E-DCAE-847C-78EC-060F0C84E17F}"/>
              </a:ext>
            </a:extLst>
          </p:cNvPr>
          <p:cNvSpPr txBox="1"/>
          <p:nvPr/>
        </p:nvSpPr>
        <p:spPr>
          <a:xfrm>
            <a:off x="3966097" y="10142083"/>
            <a:ext cx="1047749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ea typeface="Calibri"/>
                <a:cs typeface="Calibri"/>
              </a:rPr>
              <a:t>Pin- hole cameras</a:t>
            </a:r>
            <a:endParaRPr lang="en-US" sz="8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FB28F8-CAB1-6837-4A1F-D034D69A6964}"/>
              </a:ext>
            </a:extLst>
          </p:cNvPr>
          <p:cNvCxnSpPr>
            <a:cxnSpLocks/>
          </p:cNvCxnSpPr>
          <p:nvPr/>
        </p:nvCxnSpPr>
        <p:spPr>
          <a:xfrm flipH="1" flipV="1">
            <a:off x="7852370" y="9552686"/>
            <a:ext cx="211794" cy="50129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0EF39B3-009B-A78F-2532-A0B5F8A75DA4}"/>
              </a:ext>
            </a:extLst>
          </p:cNvPr>
          <p:cNvSpPr txBox="1"/>
          <p:nvPr/>
        </p:nvSpPr>
        <p:spPr>
          <a:xfrm>
            <a:off x="5320392" y="5714999"/>
            <a:ext cx="117021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ea typeface="Calibri"/>
                <a:cs typeface="Calibri"/>
              </a:rPr>
              <a:t>Black and white darkroom film</a:t>
            </a:r>
            <a:endParaRPr lang="en-US" sz="800" dirty="0" err="1"/>
          </a:p>
        </p:txBody>
      </p: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FD7C764D796B43970D57D0F97CEF2C" ma:contentTypeVersion="13" ma:contentTypeDescription="Create a new document." ma:contentTypeScope="" ma:versionID="298e41cc09ee2c0fb4975c8e3ddb6d3c">
  <xsd:schema xmlns:xsd="http://www.w3.org/2001/XMLSchema" xmlns:xs="http://www.w3.org/2001/XMLSchema" xmlns:p="http://schemas.microsoft.com/office/2006/metadata/properties" xmlns:ns2="2e3d927c-dec5-4048-9211-cf5ad769e400" xmlns:ns3="97a0c654-520f-4318-8db3-3f114595464d" targetNamespace="http://schemas.microsoft.com/office/2006/metadata/properties" ma:root="true" ma:fieldsID="c47f109901f1ce295cc807af291068b1" ns2:_="" ns3:_="">
    <xsd:import namespace="2e3d927c-dec5-4048-9211-cf5ad769e400"/>
    <xsd:import namespace="97a0c654-520f-4318-8db3-3f114595464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3d927c-dec5-4048-9211-cf5ad769e40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8fee6d66-20c9-476c-998e-59790dc8539b}" ma:internalName="TaxCatchAll" ma:showField="CatchAllData" ma:web="2e3d927c-dec5-4048-9211-cf5ad769e4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a0c654-520f-4318-8db3-3f11459546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f7aa89c-de19-4185-9b23-34de1fbfc0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3d927c-dec5-4048-9211-cf5ad769e400" xsi:nil="true"/>
    <lcf76f155ced4ddcb4097134ff3c332f xmlns="97a0c654-520f-4318-8db3-3f114595464d">
      <Terms xmlns="http://schemas.microsoft.com/office/infopath/2007/PartnerControls"/>
    </lcf76f155ced4ddcb4097134ff3c332f>
    <_dlc_DocId xmlns="2e3d927c-dec5-4048-9211-cf5ad769e400">2UN44PE2SM6P-245988058-1633190</_dlc_DocId>
    <_dlc_DocIdUrl xmlns="2e3d927c-dec5-4048-9211-cf5ad769e400">
      <Url>https://johnbentleywiltsschuk.sharepoint.com/sites/TeachingResources/_layouts/15/DocIdRedir.aspx?ID=2UN44PE2SM6P-245988058-1633190</Url>
      <Description>2UN44PE2SM6P-245988058-1633190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BDF04EA-FCF9-4B5A-9BA6-3CE19DA4A058}"/>
</file>

<file path=customXml/itemProps2.xml><?xml version="1.0" encoding="utf-8"?>
<ds:datastoreItem xmlns:ds="http://schemas.openxmlformats.org/officeDocument/2006/customXml" ds:itemID="{C3850563-ECD9-4578-B12D-89AF7AC1A2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10608D-18E4-4E09-BDD6-D62A8515C068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e3bdf0a1-fac4-4784-ade7-83d3417d29dd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A6525D3F-B489-4E03-861E-E1DA9459DD7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13588</TotalTime>
  <Words>513</Words>
  <Application>Microsoft Office PowerPoint</Application>
  <PresentationFormat>Custom</PresentationFormat>
  <Paragraphs>68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Hayley Ghent</cp:lastModifiedBy>
  <cp:revision>496</cp:revision>
  <cp:lastPrinted>2018-09-02T17:44:52Z</cp:lastPrinted>
  <dcterms:created xsi:type="dcterms:W3CDTF">2018-02-08T08:28:53Z</dcterms:created>
  <dcterms:modified xsi:type="dcterms:W3CDTF">2025-07-16T06:55:35Z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0x0101005DFD7C764D796B43970D57D0F97CEF2C</vt:lpwstr>
  </property>
  <property fmtid="{D5CDD505-2E9C-101B-9397-08002B2CF9AE}" pid="3" name="_dlc_DocIdItemGuid">
    <vt:lpwstr>d7d08911-1e3e-4448-bed8-f97118ef6eed</vt:lpwstr>
  </property>
</Properties>
</file>